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912" r:id="rId4"/>
    <p:sldMasterId id="2147483648" r:id="rId5"/>
  </p:sldMasterIdLst>
  <p:notesMasterIdLst>
    <p:notesMasterId r:id="rId22"/>
  </p:notesMasterIdLst>
  <p:sldIdLst>
    <p:sldId id="256" r:id="rId6"/>
    <p:sldId id="258" r:id="rId7"/>
    <p:sldId id="335" r:id="rId8"/>
    <p:sldId id="336" r:id="rId9"/>
    <p:sldId id="267" r:id="rId10"/>
    <p:sldId id="327" r:id="rId11"/>
    <p:sldId id="329" r:id="rId12"/>
    <p:sldId id="328" r:id="rId13"/>
    <p:sldId id="325" r:id="rId14"/>
    <p:sldId id="332" r:id="rId15"/>
    <p:sldId id="331" r:id="rId16"/>
    <p:sldId id="330" r:id="rId17"/>
    <p:sldId id="269" r:id="rId18"/>
    <p:sldId id="334" r:id="rId19"/>
    <p:sldId id="333" r:id="rId20"/>
    <p:sldId id="288" r:id="rId21"/>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D69AF"/>
    <a:srgbClr val="A4247F"/>
  </p:clrMru>
  <p:extLst>
    <p:ext uri="{E76CE94A-603C-4142-B9EB-6D1370010A27}">
      <p14:discardImageEditData xmlns:p14="http://schemas.microsoft.com/office/powerpoint/2010/main" val="1"/>
    </p:ext>
    <p:ext uri="{D31A062A-798A-4329-ABDD-BBA856620510}">
      <p14:defaultImageDpi xmlns:p14="http://schemas.microsoft.com/office/powerpoint/2010/main" val="96"/>
    </p:ext>
    <p:ext uri="{FD5EFAAD-0ECE-453E-9831-46B23BE46B34}">
      <p15:chartTrackingRefBased xmlns:p15="http://schemas.microsoft.com/office/powerpoint/2012/main" val="0"/>
    </p:ext>
    <p:ext uri="{1BD7E111-0CB8-44D6-8891-C1BB2F81B7CC}">
      <p1710:readonlyRecommended xmlns:p1710="http://schemas.microsoft.com/office/powerpoint/2017/10/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10B66D2-4926-3A02-6F8A-AB8B5F4F803A}" v="30" dt="2023-10-20T09:21:21.135"/>
    <p1510:client id="{ACB72FF1-E40B-9705-2A9B-90CA0989B64E}" v="37" dt="2023-10-19T14:15:20.669"/>
  </p1510:revLst>
</p1510:revInfo>
</file>

<file path=ppt/tableStyles.xml><?xml version="1.0" encoding="utf-8"?>
<a:tblStyleLst xmlns:a="http://schemas.openxmlformats.org/drawingml/2006/main" def="{478FD434-442B-4775-84C7-F069791788B4}">
  <a:tblStyle styleId="{478FD434-442B-4775-84C7-F069791788B4}"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7" d="100"/>
          <a:sy n="107" d="100"/>
        </p:scale>
        <p:origin x="754" y="8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nathan Scanlon" userId="S::jonathan.scanlon@migranthelpuk.org::6657ab24-e55d-4f4e-9dcc-6f00750b32da" providerId="AD" clId="Web-{7EBC21A2-C905-D5A2-1890-B0228BC230C3}"/>
    <pc:docChg chg="modSld sldOrd">
      <pc:chgData name="Jonathan Scanlon" userId="S::jonathan.scanlon@migranthelpuk.org::6657ab24-e55d-4f4e-9dcc-6f00750b32da" providerId="AD" clId="Web-{7EBC21A2-C905-D5A2-1890-B0228BC230C3}" dt="2023-10-17T15:10:38.602" v="250"/>
      <pc:docMkLst>
        <pc:docMk/>
      </pc:docMkLst>
      <pc:sldChg chg="modSp modNotes">
        <pc:chgData name="Jonathan Scanlon" userId="S::jonathan.scanlon@migranthelpuk.org::6657ab24-e55d-4f4e-9dcc-6f00750b32da" providerId="AD" clId="Web-{7EBC21A2-C905-D5A2-1890-B0228BC230C3}" dt="2023-10-16T14:09:45.732" v="99" actId="1076"/>
        <pc:sldMkLst>
          <pc:docMk/>
          <pc:sldMk cId="0" sldId="258"/>
        </pc:sldMkLst>
        <pc:spChg chg="mod">
          <ac:chgData name="Jonathan Scanlon" userId="S::jonathan.scanlon@migranthelpuk.org::6657ab24-e55d-4f4e-9dcc-6f00750b32da" providerId="AD" clId="Web-{7EBC21A2-C905-D5A2-1890-B0228BC230C3}" dt="2023-10-16T14:09:45.732" v="99" actId="1076"/>
          <ac:spMkLst>
            <pc:docMk/>
            <pc:sldMk cId="0" sldId="258"/>
            <ac:spMk id="6" creationId="{20336324-78FA-094C-6C46-DAB9930A40B5}"/>
          </ac:spMkLst>
        </pc:spChg>
      </pc:sldChg>
      <pc:sldChg chg="modNotes">
        <pc:chgData name="Jonathan Scanlon" userId="S::jonathan.scanlon@migranthelpuk.org::6657ab24-e55d-4f4e-9dcc-6f00750b32da" providerId="AD" clId="Web-{7EBC21A2-C905-D5A2-1890-B0228BC230C3}" dt="2023-10-16T12:44:19.694" v="73"/>
        <pc:sldMkLst>
          <pc:docMk/>
          <pc:sldMk cId="0" sldId="267"/>
        </pc:sldMkLst>
      </pc:sldChg>
      <pc:sldChg chg="modSp ord">
        <pc:chgData name="Jonathan Scanlon" userId="S::jonathan.scanlon@migranthelpuk.org::6657ab24-e55d-4f4e-9dcc-6f00750b32da" providerId="AD" clId="Web-{7EBC21A2-C905-D5A2-1890-B0228BC230C3}" dt="2023-10-16T12:46:26.495" v="81" actId="1076"/>
        <pc:sldMkLst>
          <pc:docMk/>
          <pc:sldMk cId="0" sldId="269"/>
        </pc:sldMkLst>
        <pc:picChg chg="mod">
          <ac:chgData name="Jonathan Scanlon" userId="S::jonathan.scanlon@migranthelpuk.org::6657ab24-e55d-4f4e-9dcc-6f00750b32da" providerId="AD" clId="Web-{7EBC21A2-C905-D5A2-1890-B0228BC230C3}" dt="2023-10-16T12:46:26.495" v="81" actId="1076"/>
          <ac:picMkLst>
            <pc:docMk/>
            <pc:sldMk cId="0" sldId="269"/>
            <ac:picMk id="11" creationId="{D8745C05-09FE-2CA5-35E3-18C2363677A9}"/>
          </ac:picMkLst>
        </pc:picChg>
      </pc:sldChg>
      <pc:sldChg chg="modNotes">
        <pc:chgData name="Jonathan Scanlon" userId="S::jonathan.scanlon@migranthelpuk.org::6657ab24-e55d-4f4e-9dcc-6f00750b32da" providerId="AD" clId="Web-{7EBC21A2-C905-D5A2-1890-B0228BC230C3}" dt="2023-10-16T12:47:46.466" v="97"/>
        <pc:sldMkLst>
          <pc:docMk/>
          <pc:sldMk cId="1204718158" sldId="316"/>
        </pc:sldMkLst>
      </pc:sldChg>
      <pc:sldChg chg="modNotes">
        <pc:chgData name="Jonathan Scanlon" userId="S::jonathan.scanlon@migranthelpuk.org::6657ab24-e55d-4f4e-9dcc-6f00750b32da" providerId="AD" clId="Web-{7EBC21A2-C905-D5A2-1890-B0228BC230C3}" dt="2023-10-17T14:59:57.677" v="108"/>
        <pc:sldMkLst>
          <pc:docMk/>
          <pc:sldMk cId="4144776342" sldId="325"/>
        </pc:sldMkLst>
      </pc:sldChg>
      <pc:sldChg chg="modNotes">
        <pc:chgData name="Jonathan Scanlon" userId="S::jonathan.scanlon@migranthelpuk.org::6657ab24-e55d-4f4e-9dcc-6f00750b32da" providerId="AD" clId="Web-{7EBC21A2-C905-D5A2-1890-B0228BC230C3}" dt="2023-10-16T12:44:24.835" v="75"/>
        <pc:sldMkLst>
          <pc:docMk/>
          <pc:sldMk cId="2178044333" sldId="327"/>
        </pc:sldMkLst>
      </pc:sldChg>
      <pc:sldChg chg="modNotes">
        <pc:chgData name="Jonathan Scanlon" userId="S::jonathan.scanlon@migranthelpuk.org::6657ab24-e55d-4f4e-9dcc-6f00750b32da" providerId="AD" clId="Web-{7EBC21A2-C905-D5A2-1890-B0228BC230C3}" dt="2023-10-16T12:44:41.101" v="78"/>
        <pc:sldMkLst>
          <pc:docMk/>
          <pc:sldMk cId="4130860437" sldId="328"/>
        </pc:sldMkLst>
      </pc:sldChg>
      <pc:sldChg chg="modNotes">
        <pc:chgData name="Jonathan Scanlon" userId="S::jonathan.scanlon@migranthelpuk.org::6657ab24-e55d-4f4e-9dcc-6f00750b32da" providerId="AD" clId="Web-{7EBC21A2-C905-D5A2-1890-B0228BC230C3}" dt="2023-10-16T12:44:27.741" v="76"/>
        <pc:sldMkLst>
          <pc:docMk/>
          <pc:sldMk cId="3435849928" sldId="329"/>
        </pc:sldMkLst>
      </pc:sldChg>
      <pc:sldChg chg="modSp ord modNotes">
        <pc:chgData name="Jonathan Scanlon" userId="S::jonathan.scanlon@migranthelpuk.org::6657ab24-e55d-4f4e-9dcc-6f00750b32da" providerId="AD" clId="Web-{7EBC21A2-C905-D5A2-1890-B0228BC230C3}" dt="2023-10-17T15:10:38.602" v="250"/>
        <pc:sldMkLst>
          <pc:docMk/>
          <pc:sldMk cId="3515987464" sldId="330"/>
        </pc:sldMkLst>
        <pc:picChg chg="mod">
          <ac:chgData name="Jonathan Scanlon" userId="S::jonathan.scanlon@migranthelpuk.org::6657ab24-e55d-4f4e-9dcc-6f00750b32da" providerId="AD" clId="Web-{7EBC21A2-C905-D5A2-1890-B0228BC230C3}" dt="2023-10-16T12:46:56.214" v="85" actId="1076"/>
          <ac:picMkLst>
            <pc:docMk/>
            <pc:sldMk cId="3515987464" sldId="330"/>
            <ac:picMk id="2" creationId="{71326804-EE6E-3755-A778-06A29275F681}"/>
          </ac:picMkLst>
        </pc:picChg>
      </pc:sldChg>
      <pc:sldChg chg="modSp modNotes">
        <pc:chgData name="Jonathan Scanlon" userId="S::jonathan.scanlon@migranthelpuk.org::6657ab24-e55d-4f4e-9dcc-6f00750b32da" providerId="AD" clId="Web-{7EBC21A2-C905-D5A2-1890-B0228BC230C3}" dt="2023-10-17T15:06:04.656" v="203"/>
        <pc:sldMkLst>
          <pc:docMk/>
          <pc:sldMk cId="1606089664" sldId="331"/>
        </pc:sldMkLst>
        <pc:picChg chg="mod">
          <ac:chgData name="Jonathan Scanlon" userId="S::jonathan.scanlon@migranthelpuk.org::6657ab24-e55d-4f4e-9dcc-6f00750b32da" providerId="AD" clId="Web-{7EBC21A2-C905-D5A2-1890-B0228BC230C3}" dt="2023-10-16T12:47:17.856" v="87" actId="1076"/>
          <ac:picMkLst>
            <pc:docMk/>
            <pc:sldMk cId="1606089664" sldId="331"/>
            <ac:picMk id="7" creationId="{7FA2414B-04F9-BCD2-B769-7C68E85ECE07}"/>
          </ac:picMkLst>
        </pc:picChg>
      </pc:sldChg>
      <pc:sldChg chg="modNotes">
        <pc:chgData name="Jonathan Scanlon" userId="S::jonathan.scanlon@migranthelpuk.org::6657ab24-e55d-4f4e-9dcc-6f00750b32da" providerId="AD" clId="Web-{7EBC21A2-C905-D5A2-1890-B0228BC230C3}" dt="2023-10-17T15:02:27.010" v="123"/>
        <pc:sldMkLst>
          <pc:docMk/>
          <pc:sldMk cId="2842290029" sldId="332"/>
        </pc:sldMkLst>
      </pc:sldChg>
      <pc:sldChg chg="modNotes">
        <pc:chgData name="Jonathan Scanlon" userId="S::jonathan.scanlon@migranthelpuk.org::6657ab24-e55d-4f4e-9dcc-6f00750b32da" providerId="AD" clId="Web-{7EBC21A2-C905-D5A2-1890-B0228BC230C3}" dt="2023-10-16T08:23:00.599" v="27"/>
        <pc:sldMkLst>
          <pc:docMk/>
          <pc:sldMk cId="2346641901" sldId="333"/>
        </pc:sldMkLst>
      </pc:sldChg>
      <pc:sldChg chg="modSp">
        <pc:chgData name="Jonathan Scanlon" userId="S::jonathan.scanlon@migranthelpuk.org::6657ab24-e55d-4f4e-9dcc-6f00750b32da" providerId="AD" clId="Web-{7EBC21A2-C905-D5A2-1890-B0228BC230C3}" dt="2023-10-16T12:46:18.557" v="80" actId="1076"/>
        <pc:sldMkLst>
          <pc:docMk/>
          <pc:sldMk cId="2726763761" sldId="334"/>
        </pc:sldMkLst>
        <pc:picChg chg="mod">
          <ac:chgData name="Jonathan Scanlon" userId="S::jonathan.scanlon@migranthelpuk.org::6657ab24-e55d-4f4e-9dcc-6f00750b32da" providerId="AD" clId="Web-{7EBC21A2-C905-D5A2-1890-B0228BC230C3}" dt="2023-10-16T12:46:18.557" v="80" actId="1076"/>
          <ac:picMkLst>
            <pc:docMk/>
            <pc:sldMk cId="2726763761" sldId="334"/>
            <ac:picMk id="11" creationId="{D4334E15-3DA0-96D1-00E2-25B5A767087F}"/>
          </ac:picMkLst>
        </pc:picChg>
      </pc:sldChg>
      <pc:sldChg chg="modNotes">
        <pc:chgData name="Jonathan Scanlon" userId="S::jonathan.scanlon@migranthelpuk.org::6657ab24-e55d-4f4e-9dcc-6f00750b32da" providerId="AD" clId="Web-{7EBC21A2-C905-D5A2-1890-B0228BC230C3}" dt="2023-10-16T08:28:38.420" v="63"/>
        <pc:sldMkLst>
          <pc:docMk/>
          <pc:sldMk cId="993596173" sldId="335"/>
        </pc:sldMkLst>
      </pc:sldChg>
      <pc:sldChg chg="modNotes">
        <pc:chgData name="Jonathan Scanlon" userId="S::jonathan.scanlon@migranthelpuk.org::6657ab24-e55d-4f4e-9dcc-6f00750b32da" providerId="AD" clId="Web-{7EBC21A2-C905-D5A2-1890-B0228BC230C3}" dt="2023-10-16T12:44:21.898" v="74"/>
        <pc:sldMkLst>
          <pc:docMk/>
          <pc:sldMk cId="1003071170" sldId="336"/>
        </pc:sldMkLst>
      </pc:sldChg>
    </pc:docChg>
  </pc:docChgLst>
  <pc:docChgLst>
    <pc:chgData name="Jonathan Scanlon" userId="S::jonathan.scanlon@migranthelpuk.org::6657ab24-e55d-4f4e-9dcc-6f00750b32da" providerId="AD" clId="Web-{850A7339-A682-D99A-B903-BC8D8A5C2975}"/>
    <pc:docChg chg="modSld sldOrd">
      <pc:chgData name="Jonathan Scanlon" userId="S::jonathan.scanlon@migranthelpuk.org::6657ab24-e55d-4f4e-9dcc-6f00750b32da" providerId="AD" clId="Web-{850A7339-A682-D99A-B903-BC8D8A5C2975}" dt="2023-10-02T14:28:36.384" v="140" actId="20577"/>
      <pc:docMkLst>
        <pc:docMk/>
      </pc:docMkLst>
      <pc:sldChg chg="addSp delSp modSp">
        <pc:chgData name="Jonathan Scanlon" userId="S::jonathan.scanlon@migranthelpuk.org::6657ab24-e55d-4f4e-9dcc-6f00750b32da" providerId="AD" clId="Web-{850A7339-A682-D99A-B903-BC8D8A5C2975}" dt="2023-10-02T14:11:25.059" v="37" actId="1076"/>
        <pc:sldMkLst>
          <pc:docMk/>
          <pc:sldMk cId="0" sldId="258"/>
        </pc:sldMkLst>
        <pc:spChg chg="add mod">
          <ac:chgData name="Jonathan Scanlon" userId="S::jonathan.scanlon@migranthelpuk.org::6657ab24-e55d-4f4e-9dcc-6f00750b32da" providerId="AD" clId="Web-{850A7339-A682-D99A-B903-BC8D8A5C2975}" dt="2023-10-02T14:10:26.839" v="6" actId="20577"/>
          <ac:spMkLst>
            <pc:docMk/>
            <pc:sldMk cId="0" sldId="258"/>
            <ac:spMk id="6" creationId="{20336324-78FA-094C-6C46-DAB9930A40B5}"/>
          </ac:spMkLst>
        </pc:spChg>
        <pc:spChg chg="add mod">
          <ac:chgData name="Jonathan Scanlon" userId="S::jonathan.scanlon@migranthelpuk.org::6657ab24-e55d-4f4e-9dcc-6f00750b32da" providerId="AD" clId="Web-{850A7339-A682-D99A-B903-BC8D8A5C2975}" dt="2023-10-02T14:11:06.871" v="33" actId="1076"/>
          <ac:spMkLst>
            <pc:docMk/>
            <pc:sldMk cId="0" sldId="258"/>
            <ac:spMk id="8" creationId="{9CF265F5-CA4A-F6A1-BD43-723CD749AE87}"/>
          </ac:spMkLst>
        </pc:spChg>
        <pc:spChg chg="add del">
          <ac:chgData name="Jonathan Scanlon" userId="S::jonathan.scanlon@migranthelpuk.org::6657ab24-e55d-4f4e-9dcc-6f00750b32da" providerId="AD" clId="Web-{850A7339-A682-D99A-B903-BC8D8A5C2975}" dt="2023-10-02T14:11:11.653" v="35"/>
          <ac:spMkLst>
            <pc:docMk/>
            <pc:sldMk cId="0" sldId="258"/>
            <ac:spMk id="10" creationId="{96DA699D-5DFD-00C9-90A1-BBAC107A68D8}"/>
          </ac:spMkLst>
        </pc:spChg>
        <pc:spChg chg="add mod">
          <ac:chgData name="Jonathan Scanlon" userId="S::jonathan.scanlon@migranthelpuk.org::6657ab24-e55d-4f4e-9dcc-6f00750b32da" providerId="AD" clId="Web-{850A7339-A682-D99A-B903-BC8D8A5C2975}" dt="2023-10-02T14:11:25.059" v="37" actId="1076"/>
          <ac:spMkLst>
            <pc:docMk/>
            <pc:sldMk cId="0" sldId="258"/>
            <ac:spMk id="11" creationId="{F8D346C7-814F-64C2-B1B8-4D1F08508E0F}"/>
          </ac:spMkLst>
        </pc:spChg>
        <pc:spChg chg="mod">
          <ac:chgData name="Jonathan Scanlon" userId="S::jonathan.scanlon@migranthelpuk.org::6657ab24-e55d-4f4e-9dcc-6f00750b32da" providerId="AD" clId="Web-{850A7339-A682-D99A-B903-BC8D8A5C2975}" dt="2023-10-02T14:10:12.729" v="2" actId="20577"/>
          <ac:spMkLst>
            <pc:docMk/>
            <pc:sldMk cId="0" sldId="258"/>
            <ac:spMk id="186" creationId="{00000000-0000-0000-0000-000000000000}"/>
          </ac:spMkLst>
        </pc:spChg>
        <pc:spChg chg="mod">
          <ac:chgData name="Jonathan Scanlon" userId="S::jonathan.scanlon@migranthelpuk.org::6657ab24-e55d-4f4e-9dcc-6f00750b32da" providerId="AD" clId="Web-{850A7339-A682-D99A-B903-BC8D8A5C2975}" dt="2023-10-02T14:10:41.074" v="23" actId="1076"/>
          <ac:spMkLst>
            <pc:docMk/>
            <pc:sldMk cId="0" sldId="258"/>
            <ac:spMk id="191" creationId="{00000000-0000-0000-0000-000000000000}"/>
          </ac:spMkLst>
        </pc:spChg>
      </pc:sldChg>
      <pc:sldChg chg="modSp">
        <pc:chgData name="Jonathan Scanlon" userId="S::jonathan.scanlon@migranthelpuk.org::6657ab24-e55d-4f4e-9dcc-6f00750b32da" providerId="AD" clId="Web-{850A7339-A682-D99A-B903-BC8D8A5C2975}" dt="2023-10-02T14:26:26.974" v="109" actId="14100"/>
        <pc:sldMkLst>
          <pc:docMk/>
          <pc:sldMk cId="0" sldId="288"/>
        </pc:sldMkLst>
        <pc:spChg chg="mod">
          <ac:chgData name="Jonathan Scanlon" userId="S::jonathan.scanlon@migranthelpuk.org::6657ab24-e55d-4f4e-9dcc-6f00750b32da" providerId="AD" clId="Web-{850A7339-A682-D99A-B903-BC8D8A5C2975}" dt="2023-10-02T14:26:26.974" v="109" actId="14100"/>
          <ac:spMkLst>
            <pc:docMk/>
            <pc:sldMk cId="0" sldId="288"/>
            <ac:spMk id="2232" creationId="{00000000-0000-0000-0000-000000000000}"/>
          </ac:spMkLst>
        </pc:spChg>
      </pc:sldChg>
      <pc:sldChg chg="modSp ord">
        <pc:chgData name="Jonathan Scanlon" userId="S::jonathan.scanlon@migranthelpuk.org::6657ab24-e55d-4f4e-9dcc-6f00750b32da" providerId="AD" clId="Web-{850A7339-A682-D99A-B903-BC8D8A5C2975}" dt="2023-10-02T14:25:58.099" v="102" actId="20577"/>
        <pc:sldMkLst>
          <pc:docMk/>
          <pc:sldMk cId="1204718158" sldId="316"/>
        </pc:sldMkLst>
        <pc:spChg chg="mod">
          <ac:chgData name="Jonathan Scanlon" userId="S::jonathan.scanlon@migranthelpuk.org::6657ab24-e55d-4f4e-9dcc-6f00750b32da" providerId="AD" clId="Web-{850A7339-A682-D99A-B903-BC8D8A5C2975}" dt="2023-10-02T14:25:58.099" v="102" actId="20577"/>
          <ac:spMkLst>
            <pc:docMk/>
            <pc:sldMk cId="1204718158" sldId="316"/>
            <ac:spMk id="10" creationId="{63A13EEC-C17A-A7C0-74D7-69F7D3AC7710}"/>
          </ac:spMkLst>
        </pc:spChg>
      </pc:sldChg>
      <pc:sldChg chg="modSp ord">
        <pc:chgData name="Jonathan Scanlon" userId="S::jonathan.scanlon@migranthelpuk.org::6657ab24-e55d-4f4e-9dcc-6f00750b32da" providerId="AD" clId="Web-{850A7339-A682-D99A-B903-BC8D8A5C2975}" dt="2023-10-02T14:27:09.710" v="135" actId="1076"/>
        <pc:sldMkLst>
          <pc:docMk/>
          <pc:sldMk cId="4130860437" sldId="328"/>
        </pc:sldMkLst>
        <pc:spChg chg="mod">
          <ac:chgData name="Jonathan Scanlon" userId="S::jonathan.scanlon@migranthelpuk.org::6657ab24-e55d-4f4e-9dcc-6f00750b32da" providerId="AD" clId="Web-{850A7339-A682-D99A-B903-BC8D8A5C2975}" dt="2023-10-02T14:27:09.710" v="135" actId="1076"/>
          <ac:spMkLst>
            <pc:docMk/>
            <pc:sldMk cId="4130860437" sldId="328"/>
            <ac:spMk id="10" creationId="{63A13EEC-C17A-A7C0-74D7-69F7D3AC7710}"/>
          </ac:spMkLst>
        </pc:spChg>
      </pc:sldChg>
      <pc:sldChg chg="modSp">
        <pc:chgData name="Jonathan Scanlon" userId="S::jonathan.scanlon@migranthelpuk.org::6657ab24-e55d-4f4e-9dcc-6f00750b32da" providerId="AD" clId="Web-{850A7339-A682-D99A-B903-BC8D8A5C2975}" dt="2023-10-02T14:28:36.384" v="140" actId="20577"/>
        <pc:sldMkLst>
          <pc:docMk/>
          <pc:sldMk cId="3515987464" sldId="330"/>
        </pc:sldMkLst>
        <pc:spChg chg="mod">
          <ac:chgData name="Jonathan Scanlon" userId="S::jonathan.scanlon@migranthelpuk.org::6657ab24-e55d-4f4e-9dcc-6f00750b32da" providerId="AD" clId="Web-{850A7339-A682-D99A-B903-BC8D8A5C2975}" dt="2023-10-02T14:28:36.384" v="140" actId="20577"/>
          <ac:spMkLst>
            <pc:docMk/>
            <pc:sldMk cId="3515987464" sldId="330"/>
            <ac:spMk id="251" creationId="{00000000-0000-0000-0000-000000000000}"/>
          </ac:spMkLst>
        </pc:spChg>
      </pc:sldChg>
      <pc:sldChg chg="modSp">
        <pc:chgData name="Jonathan Scanlon" userId="S::jonathan.scanlon@migranthelpuk.org::6657ab24-e55d-4f4e-9dcc-6f00750b32da" providerId="AD" clId="Web-{850A7339-A682-D99A-B903-BC8D8A5C2975}" dt="2023-10-02T14:25:42.176" v="95" actId="20577"/>
        <pc:sldMkLst>
          <pc:docMk/>
          <pc:sldMk cId="2346641901" sldId="333"/>
        </pc:sldMkLst>
        <pc:spChg chg="mod">
          <ac:chgData name="Jonathan Scanlon" userId="S::jonathan.scanlon@migranthelpuk.org::6657ab24-e55d-4f4e-9dcc-6f00750b32da" providerId="AD" clId="Web-{850A7339-A682-D99A-B903-BC8D8A5C2975}" dt="2023-10-02T14:25:22.598" v="77" actId="20577"/>
          <ac:spMkLst>
            <pc:docMk/>
            <pc:sldMk cId="2346641901" sldId="333"/>
            <ac:spMk id="10" creationId="{641E06CE-362E-5F04-8334-2E02524603DA}"/>
          </ac:spMkLst>
        </pc:spChg>
        <pc:spChg chg="mod">
          <ac:chgData name="Jonathan Scanlon" userId="S::jonathan.scanlon@migranthelpuk.org::6657ab24-e55d-4f4e-9dcc-6f00750b32da" providerId="AD" clId="Web-{850A7339-A682-D99A-B903-BC8D8A5C2975}" dt="2023-10-02T14:25:42.176" v="95" actId="20577"/>
          <ac:spMkLst>
            <pc:docMk/>
            <pc:sldMk cId="2346641901" sldId="333"/>
            <ac:spMk id="284" creationId="{00000000-0000-0000-0000-000000000000}"/>
          </ac:spMkLst>
        </pc:spChg>
      </pc:sldChg>
      <pc:sldChg chg="modSp">
        <pc:chgData name="Jonathan Scanlon" userId="S::jonathan.scanlon@migranthelpuk.org::6657ab24-e55d-4f4e-9dcc-6f00750b32da" providerId="AD" clId="Web-{850A7339-A682-D99A-B903-BC8D8A5C2975}" dt="2023-10-02T14:24:35.815" v="70" actId="20577"/>
        <pc:sldMkLst>
          <pc:docMk/>
          <pc:sldMk cId="1003071170" sldId="336"/>
        </pc:sldMkLst>
        <pc:spChg chg="mod">
          <ac:chgData name="Jonathan Scanlon" userId="S::jonathan.scanlon@migranthelpuk.org::6657ab24-e55d-4f4e-9dcc-6f00750b32da" providerId="AD" clId="Web-{850A7339-A682-D99A-B903-BC8D8A5C2975}" dt="2023-10-02T14:24:35.815" v="70" actId="20577"/>
          <ac:spMkLst>
            <pc:docMk/>
            <pc:sldMk cId="1003071170" sldId="336"/>
            <ac:spMk id="6" creationId="{4892E950-37A5-B09B-91F9-7855B88F80E4}"/>
          </ac:spMkLst>
        </pc:spChg>
      </pc:sldChg>
    </pc:docChg>
  </pc:docChgLst>
  <pc:docChgLst>
    <pc:chgData name="Jonathan Scanlon" userId="S::jonathan.scanlon@migranthelpuk.org::6657ab24-e55d-4f4e-9dcc-6f00750b32da" providerId="AD" clId="Web-{248D9869-8438-F22C-DFB2-0B9CCE63B701}"/>
    <pc:docChg chg="modSld">
      <pc:chgData name="Jonathan Scanlon" userId="S::jonathan.scanlon@migranthelpuk.org::6657ab24-e55d-4f4e-9dcc-6f00750b32da" providerId="AD" clId="Web-{248D9869-8438-F22C-DFB2-0B9CCE63B701}" dt="2023-10-18T13:50:00.095" v="76"/>
      <pc:docMkLst>
        <pc:docMk/>
      </pc:docMkLst>
      <pc:sldChg chg="modSp">
        <pc:chgData name="Jonathan Scanlon" userId="S::jonathan.scanlon@migranthelpuk.org::6657ab24-e55d-4f4e-9dcc-6f00750b32da" providerId="AD" clId="Web-{248D9869-8438-F22C-DFB2-0B9CCE63B701}" dt="2023-10-18T09:15:45.160" v="30" actId="1076"/>
        <pc:sldMkLst>
          <pc:docMk/>
          <pc:sldMk cId="0" sldId="267"/>
        </pc:sldMkLst>
        <pc:spChg chg="mod">
          <ac:chgData name="Jonathan Scanlon" userId="S::jonathan.scanlon@migranthelpuk.org::6657ab24-e55d-4f4e-9dcc-6f00750b32da" providerId="AD" clId="Web-{248D9869-8438-F22C-DFB2-0B9CCE63B701}" dt="2023-10-18T09:15:45.160" v="30" actId="1076"/>
          <ac:spMkLst>
            <pc:docMk/>
            <pc:sldMk cId="0" sldId="267"/>
            <ac:spMk id="20" creationId="{C628858A-D7EE-8C18-A267-26EB2F2284AE}"/>
          </ac:spMkLst>
        </pc:spChg>
      </pc:sldChg>
      <pc:sldChg chg="modNotes">
        <pc:chgData name="Jonathan Scanlon" userId="S::jonathan.scanlon@migranthelpuk.org::6657ab24-e55d-4f4e-9dcc-6f00750b32da" providerId="AD" clId="Web-{248D9869-8438-F22C-DFB2-0B9CCE63B701}" dt="2023-10-18T11:38:19.988" v="67"/>
        <pc:sldMkLst>
          <pc:docMk/>
          <pc:sldMk cId="4144776342" sldId="325"/>
        </pc:sldMkLst>
      </pc:sldChg>
      <pc:sldChg chg="modSp modNotes">
        <pc:chgData name="Jonathan Scanlon" userId="S::jonathan.scanlon@migranthelpuk.org::6657ab24-e55d-4f4e-9dcc-6f00750b32da" providerId="AD" clId="Web-{248D9869-8438-F22C-DFB2-0B9CCE63B701}" dt="2023-10-18T13:50:00.095" v="76"/>
        <pc:sldMkLst>
          <pc:docMk/>
          <pc:sldMk cId="4130860437" sldId="328"/>
        </pc:sldMkLst>
        <pc:spChg chg="mod">
          <ac:chgData name="Jonathan Scanlon" userId="S::jonathan.scanlon@migranthelpuk.org::6657ab24-e55d-4f4e-9dcc-6f00750b32da" providerId="AD" clId="Web-{248D9869-8438-F22C-DFB2-0B9CCE63B701}" dt="2023-10-18T09:14:45.486" v="16" actId="1076"/>
          <ac:spMkLst>
            <pc:docMk/>
            <pc:sldMk cId="4130860437" sldId="328"/>
            <ac:spMk id="10" creationId="{63A13EEC-C17A-A7C0-74D7-69F7D3AC7710}"/>
          </ac:spMkLst>
        </pc:spChg>
      </pc:sldChg>
      <pc:sldChg chg="modSp">
        <pc:chgData name="Jonathan Scanlon" userId="S::jonathan.scanlon@migranthelpuk.org::6657ab24-e55d-4f4e-9dcc-6f00750b32da" providerId="AD" clId="Web-{248D9869-8438-F22C-DFB2-0B9CCE63B701}" dt="2023-10-18T09:14:24.173" v="10" actId="20577"/>
        <pc:sldMkLst>
          <pc:docMk/>
          <pc:sldMk cId="3435849928" sldId="329"/>
        </pc:sldMkLst>
        <pc:spChg chg="mod">
          <ac:chgData name="Jonathan Scanlon" userId="S::jonathan.scanlon@migranthelpuk.org::6657ab24-e55d-4f4e-9dcc-6f00750b32da" providerId="AD" clId="Web-{248D9869-8438-F22C-DFB2-0B9CCE63B701}" dt="2023-10-18T09:14:24.173" v="10" actId="20577"/>
          <ac:spMkLst>
            <pc:docMk/>
            <pc:sldMk cId="3435849928" sldId="329"/>
            <ac:spMk id="20" creationId="{C628858A-D7EE-8C18-A267-26EB2F2284AE}"/>
          </ac:spMkLst>
        </pc:spChg>
      </pc:sldChg>
      <pc:sldChg chg="modNotes">
        <pc:chgData name="Jonathan Scanlon" userId="S::jonathan.scanlon@migranthelpuk.org::6657ab24-e55d-4f4e-9dcc-6f00750b32da" providerId="AD" clId="Web-{248D9869-8438-F22C-DFB2-0B9CCE63B701}" dt="2023-10-18T11:55:33.607" v="70"/>
        <pc:sldMkLst>
          <pc:docMk/>
          <pc:sldMk cId="1606089664" sldId="331"/>
        </pc:sldMkLst>
      </pc:sldChg>
      <pc:sldChg chg="modNotes">
        <pc:chgData name="Jonathan Scanlon" userId="S::jonathan.scanlon@migranthelpuk.org::6657ab24-e55d-4f4e-9dcc-6f00750b32da" providerId="AD" clId="Web-{248D9869-8438-F22C-DFB2-0B9CCE63B701}" dt="2023-10-18T11:56:02.890" v="74"/>
        <pc:sldMkLst>
          <pc:docMk/>
          <pc:sldMk cId="2842290029" sldId="332"/>
        </pc:sldMkLst>
      </pc:sldChg>
      <pc:sldChg chg="modSp">
        <pc:chgData name="Jonathan Scanlon" userId="S::jonathan.scanlon@migranthelpuk.org::6657ab24-e55d-4f4e-9dcc-6f00750b32da" providerId="AD" clId="Web-{248D9869-8438-F22C-DFB2-0B9CCE63B701}" dt="2023-10-18T09:16:04.802" v="33" actId="1076"/>
        <pc:sldMkLst>
          <pc:docMk/>
          <pc:sldMk cId="1003071170" sldId="336"/>
        </pc:sldMkLst>
        <pc:spChg chg="mod">
          <ac:chgData name="Jonathan Scanlon" userId="S::jonathan.scanlon@migranthelpuk.org::6657ab24-e55d-4f4e-9dcc-6f00750b32da" providerId="AD" clId="Web-{248D9869-8438-F22C-DFB2-0B9CCE63B701}" dt="2023-10-18T09:16:04.802" v="33" actId="1076"/>
          <ac:spMkLst>
            <pc:docMk/>
            <pc:sldMk cId="1003071170" sldId="336"/>
            <ac:spMk id="6" creationId="{4892E950-37A5-B09B-91F9-7855B88F80E4}"/>
          </ac:spMkLst>
        </pc:spChg>
      </pc:sldChg>
    </pc:docChg>
  </pc:docChgLst>
  <pc:docChgLst>
    <pc:chgData name="Jonathan Scanlon" userId="S::jonathan.scanlon@migranthelpuk.org::6657ab24-e55d-4f4e-9dcc-6f00750b32da" providerId="AD" clId="Web-{77CE2A0B-07D4-45FA-7D1B-9FC69CE4706F}"/>
    <pc:docChg chg="modSld">
      <pc:chgData name="Jonathan Scanlon" userId="S::jonathan.scanlon@migranthelpuk.org::6657ab24-e55d-4f4e-9dcc-6f00750b32da" providerId="AD" clId="Web-{77CE2A0B-07D4-45FA-7D1B-9FC69CE4706F}" dt="2023-10-03T15:11:31.489" v="37" actId="14100"/>
      <pc:docMkLst>
        <pc:docMk/>
      </pc:docMkLst>
      <pc:sldChg chg="modSp">
        <pc:chgData name="Jonathan Scanlon" userId="S::jonathan.scanlon@migranthelpuk.org::6657ab24-e55d-4f4e-9dcc-6f00750b32da" providerId="AD" clId="Web-{77CE2A0B-07D4-45FA-7D1B-9FC69CE4706F}" dt="2023-10-03T13:58:19.554" v="10" actId="20577"/>
        <pc:sldMkLst>
          <pc:docMk/>
          <pc:sldMk cId="0" sldId="269"/>
        </pc:sldMkLst>
        <pc:spChg chg="mod">
          <ac:chgData name="Jonathan Scanlon" userId="S::jonathan.scanlon@migranthelpuk.org::6657ab24-e55d-4f4e-9dcc-6f00750b32da" providerId="AD" clId="Web-{77CE2A0B-07D4-45FA-7D1B-9FC69CE4706F}" dt="2023-10-03T13:58:19.554" v="10" actId="20577"/>
          <ac:spMkLst>
            <pc:docMk/>
            <pc:sldMk cId="0" sldId="269"/>
            <ac:spMk id="284" creationId="{00000000-0000-0000-0000-000000000000}"/>
          </ac:spMkLst>
        </pc:spChg>
      </pc:sldChg>
      <pc:sldChg chg="modSp">
        <pc:chgData name="Jonathan Scanlon" userId="S::jonathan.scanlon@migranthelpuk.org::6657ab24-e55d-4f4e-9dcc-6f00750b32da" providerId="AD" clId="Web-{77CE2A0B-07D4-45FA-7D1B-9FC69CE4706F}" dt="2023-10-03T15:11:31.489" v="37" actId="14100"/>
        <pc:sldMkLst>
          <pc:docMk/>
          <pc:sldMk cId="2346641901" sldId="333"/>
        </pc:sldMkLst>
        <pc:spChg chg="mod">
          <ac:chgData name="Jonathan Scanlon" userId="S::jonathan.scanlon@migranthelpuk.org::6657ab24-e55d-4f4e-9dcc-6f00750b32da" providerId="AD" clId="Web-{77CE2A0B-07D4-45FA-7D1B-9FC69CE4706F}" dt="2023-10-03T15:11:31.489" v="37" actId="14100"/>
          <ac:spMkLst>
            <pc:docMk/>
            <pc:sldMk cId="2346641901" sldId="333"/>
            <ac:spMk id="284" creationId="{00000000-0000-0000-0000-000000000000}"/>
          </ac:spMkLst>
        </pc:spChg>
      </pc:sldChg>
    </pc:docChg>
  </pc:docChgLst>
  <pc:docChgLst>
    <pc:chgData name="Jonathan Scanlon" userId="S::jonathan.scanlon@migranthelpuk.org::6657ab24-e55d-4f4e-9dcc-6f00750b32da" providerId="AD" clId="Web-{ACB72FF1-E40B-9705-2A9B-90CA0989B64E}"/>
    <pc:docChg chg="modSld sldOrd">
      <pc:chgData name="Jonathan Scanlon" userId="S::jonathan.scanlon@migranthelpuk.org::6657ab24-e55d-4f4e-9dcc-6f00750b32da" providerId="AD" clId="Web-{ACB72FF1-E40B-9705-2A9B-90CA0989B64E}" dt="2023-10-19T14:15:19.997" v="3115"/>
      <pc:docMkLst>
        <pc:docMk/>
      </pc:docMkLst>
      <pc:sldChg chg="modNotes">
        <pc:chgData name="Jonathan Scanlon" userId="S::jonathan.scanlon@migranthelpuk.org::6657ab24-e55d-4f4e-9dcc-6f00750b32da" providerId="AD" clId="Web-{ACB72FF1-E40B-9705-2A9B-90CA0989B64E}" dt="2023-10-19T14:15:19.997" v="3115"/>
        <pc:sldMkLst>
          <pc:docMk/>
          <pc:sldMk cId="0" sldId="256"/>
        </pc:sldMkLst>
      </pc:sldChg>
      <pc:sldChg chg="addSp delSp modSp modNotes">
        <pc:chgData name="Jonathan Scanlon" userId="S::jonathan.scanlon@migranthelpuk.org::6657ab24-e55d-4f4e-9dcc-6f00750b32da" providerId="AD" clId="Web-{ACB72FF1-E40B-9705-2A9B-90CA0989B64E}" dt="2023-10-19T10:50:54.934" v="547"/>
        <pc:sldMkLst>
          <pc:docMk/>
          <pc:sldMk cId="0" sldId="258"/>
        </pc:sldMkLst>
        <pc:spChg chg="mod">
          <ac:chgData name="Jonathan Scanlon" userId="S::jonathan.scanlon@migranthelpuk.org::6657ab24-e55d-4f4e-9dcc-6f00750b32da" providerId="AD" clId="Web-{ACB72FF1-E40B-9705-2A9B-90CA0989B64E}" dt="2023-10-19T10:15:37.397" v="452" actId="20577"/>
          <ac:spMkLst>
            <pc:docMk/>
            <pc:sldMk cId="0" sldId="258"/>
            <ac:spMk id="6" creationId="{20336324-78FA-094C-6C46-DAB9930A40B5}"/>
          </ac:spMkLst>
        </pc:spChg>
        <pc:spChg chg="add mod">
          <ac:chgData name="Jonathan Scanlon" userId="S::jonathan.scanlon@migranthelpuk.org::6657ab24-e55d-4f4e-9dcc-6f00750b32da" providerId="AD" clId="Web-{ACB72FF1-E40B-9705-2A9B-90CA0989B64E}" dt="2023-10-19T10:15:47.975" v="455" actId="20577"/>
          <ac:spMkLst>
            <pc:docMk/>
            <pc:sldMk cId="0" sldId="258"/>
            <ac:spMk id="7" creationId="{25129896-201C-B88F-EAED-9D93A2C812AD}"/>
          </ac:spMkLst>
        </pc:spChg>
        <pc:spChg chg="add mod">
          <ac:chgData name="Jonathan Scanlon" userId="S::jonathan.scanlon@migranthelpuk.org::6657ab24-e55d-4f4e-9dcc-6f00750b32da" providerId="AD" clId="Web-{ACB72FF1-E40B-9705-2A9B-90CA0989B64E}" dt="2023-10-19T10:16:02.304" v="463" actId="20577"/>
          <ac:spMkLst>
            <pc:docMk/>
            <pc:sldMk cId="0" sldId="258"/>
            <ac:spMk id="9" creationId="{B5CFF9A4-837B-E49D-9AF4-B7F1E4BE7713}"/>
          </ac:spMkLst>
        </pc:spChg>
        <pc:spChg chg="add del">
          <ac:chgData name="Jonathan Scanlon" userId="S::jonathan.scanlon@migranthelpuk.org::6657ab24-e55d-4f4e-9dcc-6f00750b32da" providerId="AD" clId="Web-{ACB72FF1-E40B-9705-2A9B-90CA0989B64E}" dt="2023-10-19T10:16:07.695" v="465"/>
          <ac:spMkLst>
            <pc:docMk/>
            <pc:sldMk cId="0" sldId="258"/>
            <ac:spMk id="10" creationId="{8AD2DF5D-DF60-A946-5A39-D8E29BE43265}"/>
          </ac:spMkLst>
        </pc:spChg>
        <pc:spChg chg="add mod">
          <ac:chgData name="Jonathan Scanlon" userId="S::jonathan.scanlon@migranthelpuk.org::6657ab24-e55d-4f4e-9dcc-6f00750b32da" providerId="AD" clId="Web-{ACB72FF1-E40B-9705-2A9B-90CA0989B64E}" dt="2023-10-19T10:16:17.477" v="467" actId="1076"/>
          <ac:spMkLst>
            <pc:docMk/>
            <pc:sldMk cId="0" sldId="258"/>
            <ac:spMk id="12" creationId="{A3612182-2DAD-DEDF-3EDE-DB98267561EF}"/>
          </ac:spMkLst>
        </pc:spChg>
      </pc:sldChg>
      <pc:sldChg chg="modNotes">
        <pc:chgData name="Jonathan Scanlon" userId="S::jonathan.scanlon@migranthelpuk.org::6657ab24-e55d-4f4e-9dcc-6f00750b32da" providerId="AD" clId="Web-{ACB72FF1-E40B-9705-2A9B-90CA0989B64E}" dt="2023-10-19T10:11:14.824" v="384"/>
        <pc:sldMkLst>
          <pc:docMk/>
          <pc:sldMk cId="0" sldId="269"/>
        </pc:sldMkLst>
      </pc:sldChg>
      <pc:sldChg chg="modNotes">
        <pc:chgData name="Jonathan Scanlon" userId="S::jonathan.scanlon@migranthelpuk.org::6657ab24-e55d-4f4e-9dcc-6f00750b32da" providerId="AD" clId="Web-{ACB72FF1-E40B-9705-2A9B-90CA0989B64E}" dt="2023-10-19T10:10:30.666" v="378"/>
        <pc:sldMkLst>
          <pc:docMk/>
          <pc:sldMk cId="0" sldId="288"/>
        </pc:sldMkLst>
      </pc:sldChg>
      <pc:sldChg chg="modNotes">
        <pc:chgData name="Jonathan Scanlon" userId="S::jonathan.scanlon@migranthelpuk.org::6657ab24-e55d-4f4e-9dcc-6f00750b32da" providerId="AD" clId="Web-{ACB72FF1-E40B-9705-2A9B-90CA0989B64E}" dt="2023-10-19T09:59:26.233" v="101"/>
        <pc:sldMkLst>
          <pc:docMk/>
          <pc:sldMk cId="1204718158" sldId="316"/>
        </pc:sldMkLst>
      </pc:sldChg>
      <pc:sldChg chg="ord modNotes">
        <pc:chgData name="Jonathan Scanlon" userId="S::jonathan.scanlon@migranthelpuk.org::6657ab24-e55d-4f4e-9dcc-6f00750b32da" providerId="AD" clId="Web-{ACB72FF1-E40B-9705-2A9B-90CA0989B64E}" dt="2023-10-19T13:48:47.347" v="1517"/>
        <pc:sldMkLst>
          <pc:docMk/>
          <pc:sldMk cId="4144776342" sldId="325"/>
        </pc:sldMkLst>
      </pc:sldChg>
      <pc:sldChg chg="modNotes">
        <pc:chgData name="Jonathan Scanlon" userId="S::jonathan.scanlon@migranthelpuk.org::6657ab24-e55d-4f4e-9dcc-6f00750b32da" providerId="AD" clId="Web-{ACB72FF1-E40B-9705-2A9B-90CA0989B64E}" dt="2023-10-19T13:26:32.987" v="1010"/>
        <pc:sldMkLst>
          <pc:docMk/>
          <pc:sldMk cId="4130860437" sldId="328"/>
        </pc:sldMkLst>
      </pc:sldChg>
      <pc:sldChg chg="modNotes">
        <pc:chgData name="Jonathan Scanlon" userId="S::jonathan.scanlon@migranthelpuk.org::6657ab24-e55d-4f4e-9dcc-6f00750b32da" providerId="AD" clId="Web-{ACB72FF1-E40B-9705-2A9B-90CA0989B64E}" dt="2023-10-19T14:11:24.067" v="2955"/>
        <pc:sldMkLst>
          <pc:docMk/>
          <pc:sldMk cId="3515987464" sldId="330"/>
        </pc:sldMkLst>
      </pc:sldChg>
      <pc:sldChg chg="modSp modNotes">
        <pc:chgData name="Jonathan Scanlon" userId="S::jonathan.scanlon@migranthelpuk.org::6657ab24-e55d-4f4e-9dcc-6f00750b32da" providerId="AD" clId="Web-{ACB72FF1-E40B-9705-2A9B-90CA0989B64E}" dt="2023-10-19T14:07:53.169" v="2883"/>
        <pc:sldMkLst>
          <pc:docMk/>
          <pc:sldMk cId="1606089664" sldId="331"/>
        </pc:sldMkLst>
        <pc:picChg chg="mod">
          <ac:chgData name="Jonathan Scanlon" userId="S::jonathan.scanlon@migranthelpuk.org::6657ab24-e55d-4f4e-9dcc-6f00750b32da" providerId="AD" clId="Web-{ACB72FF1-E40B-9705-2A9B-90CA0989B64E}" dt="2023-10-19T10:13:04.188" v="437" actId="1076"/>
          <ac:picMkLst>
            <pc:docMk/>
            <pc:sldMk cId="1606089664" sldId="331"/>
            <ac:picMk id="7" creationId="{7FA2414B-04F9-BCD2-B769-7C68E85ECE07}"/>
          </ac:picMkLst>
        </pc:picChg>
      </pc:sldChg>
      <pc:sldChg chg="ord modNotes">
        <pc:chgData name="Jonathan Scanlon" userId="S::jonathan.scanlon@migranthelpuk.org::6657ab24-e55d-4f4e-9dcc-6f00750b32da" providerId="AD" clId="Web-{ACB72FF1-E40B-9705-2A9B-90CA0989B64E}" dt="2023-10-19T14:02:59.236" v="2588"/>
        <pc:sldMkLst>
          <pc:docMk/>
          <pc:sldMk cId="2842290029" sldId="332"/>
        </pc:sldMkLst>
      </pc:sldChg>
      <pc:sldChg chg="modSp modNotes">
        <pc:chgData name="Jonathan Scanlon" userId="S::jonathan.scanlon@migranthelpuk.org::6657ab24-e55d-4f4e-9dcc-6f00750b32da" providerId="AD" clId="Web-{ACB72FF1-E40B-9705-2A9B-90CA0989B64E}" dt="2023-10-19T11:09:12.962" v="583"/>
        <pc:sldMkLst>
          <pc:docMk/>
          <pc:sldMk cId="2726763761" sldId="334"/>
        </pc:sldMkLst>
        <pc:picChg chg="mod">
          <ac:chgData name="Jonathan Scanlon" userId="S::jonathan.scanlon@migranthelpuk.org::6657ab24-e55d-4f4e-9dcc-6f00750b32da" providerId="AD" clId="Web-{ACB72FF1-E40B-9705-2A9B-90CA0989B64E}" dt="2023-10-19T10:03:12.852" v="177" actId="1076"/>
          <ac:picMkLst>
            <pc:docMk/>
            <pc:sldMk cId="2726763761" sldId="334"/>
            <ac:picMk id="11" creationId="{D4334E15-3DA0-96D1-00E2-25B5A767087F}"/>
          </ac:picMkLst>
        </pc:picChg>
      </pc:sldChg>
    </pc:docChg>
  </pc:docChgLst>
  <pc:docChgLst>
    <pc:chgData name="Jonathan Scanlon" userId="6657ab24-e55d-4f4e-9dcc-6f00750b32da" providerId="ADAL" clId="{D0FE5DF0-7390-47CF-9792-F30EBE463CE3}"/>
    <pc:docChg chg="modSld">
      <pc:chgData name="Jonathan Scanlon" userId="6657ab24-e55d-4f4e-9dcc-6f00750b32da" providerId="ADAL" clId="{D0FE5DF0-7390-47CF-9792-F30EBE463CE3}" dt="2023-10-19T14:24:03.798" v="0" actId="20577"/>
      <pc:docMkLst>
        <pc:docMk/>
      </pc:docMkLst>
      <pc:sldChg chg="modSp mod">
        <pc:chgData name="Jonathan Scanlon" userId="6657ab24-e55d-4f4e-9dcc-6f00750b32da" providerId="ADAL" clId="{D0FE5DF0-7390-47CF-9792-F30EBE463CE3}" dt="2023-10-19T14:24:03.798" v="0" actId="20577"/>
        <pc:sldMkLst>
          <pc:docMk/>
          <pc:sldMk cId="1204718158" sldId="316"/>
        </pc:sldMkLst>
        <pc:spChg chg="mod">
          <ac:chgData name="Jonathan Scanlon" userId="6657ab24-e55d-4f4e-9dcc-6f00750b32da" providerId="ADAL" clId="{D0FE5DF0-7390-47CF-9792-F30EBE463CE3}" dt="2023-10-19T14:24:03.798" v="0" actId="20577"/>
          <ac:spMkLst>
            <pc:docMk/>
            <pc:sldMk cId="1204718158" sldId="316"/>
            <ac:spMk id="10" creationId="{63A13EEC-C17A-A7C0-74D7-69F7D3AC7710}"/>
          </ac:spMkLst>
        </pc:spChg>
      </pc:sldChg>
    </pc:docChg>
  </pc:docChgLst>
  <pc:docChgLst>
    <pc:chgData name="Jonathan Scanlon" userId="S::jonathan.scanlon@migranthelpuk.org::6657ab24-e55d-4f4e-9dcc-6f00750b32da" providerId="AD" clId="Web-{510B66D2-4926-3A02-6F8A-AB8B5F4F803A}"/>
    <pc:docChg chg="delSld modSld">
      <pc:chgData name="Jonathan Scanlon" userId="S::jonathan.scanlon@migranthelpuk.org::6657ab24-e55d-4f4e-9dcc-6f00750b32da" providerId="AD" clId="Web-{510B66D2-4926-3A02-6F8A-AB8B5F4F803A}" dt="2023-10-20T09:21:21.135" v="43"/>
      <pc:docMkLst>
        <pc:docMk/>
      </pc:docMkLst>
      <pc:sldChg chg="modNotes">
        <pc:chgData name="Jonathan Scanlon" userId="S::jonathan.scanlon@migranthelpuk.org::6657ab24-e55d-4f4e-9dcc-6f00750b32da" providerId="AD" clId="Web-{510B66D2-4926-3A02-6F8A-AB8B5F4F803A}" dt="2023-10-20T09:19:14.147" v="0"/>
        <pc:sldMkLst>
          <pc:docMk/>
          <pc:sldMk cId="0" sldId="256"/>
        </pc:sldMkLst>
      </pc:sldChg>
      <pc:sldChg chg="modNotes">
        <pc:chgData name="Jonathan Scanlon" userId="S::jonathan.scanlon@migranthelpuk.org::6657ab24-e55d-4f4e-9dcc-6f00750b32da" providerId="AD" clId="Web-{510B66D2-4926-3A02-6F8A-AB8B5F4F803A}" dt="2023-10-20T09:19:17.850" v="1"/>
        <pc:sldMkLst>
          <pc:docMk/>
          <pc:sldMk cId="0" sldId="258"/>
        </pc:sldMkLst>
      </pc:sldChg>
      <pc:sldChg chg="modNotes">
        <pc:chgData name="Jonathan Scanlon" userId="S::jonathan.scanlon@migranthelpuk.org::6657ab24-e55d-4f4e-9dcc-6f00750b32da" providerId="AD" clId="Web-{510B66D2-4926-3A02-6F8A-AB8B5F4F803A}" dt="2023-10-20T09:19:49.117" v="12"/>
        <pc:sldMkLst>
          <pc:docMk/>
          <pc:sldMk cId="0" sldId="267"/>
        </pc:sldMkLst>
      </pc:sldChg>
      <pc:sldChg chg="modSp modNotes">
        <pc:chgData name="Jonathan Scanlon" userId="S::jonathan.scanlon@migranthelpuk.org::6657ab24-e55d-4f4e-9dcc-6f00750b32da" providerId="AD" clId="Web-{510B66D2-4926-3A02-6F8A-AB8B5F4F803A}" dt="2023-10-20T09:20:51.884" v="35"/>
        <pc:sldMkLst>
          <pc:docMk/>
          <pc:sldMk cId="0" sldId="269"/>
        </pc:sldMkLst>
        <pc:spChg chg="mod">
          <ac:chgData name="Jonathan Scanlon" userId="S::jonathan.scanlon@migranthelpuk.org::6657ab24-e55d-4f4e-9dcc-6f00750b32da" providerId="AD" clId="Web-{510B66D2-4926-3A02-6F8A-AB8B5F4F803A}" dt="2023-10-20T09:20:49.712" v="34" actId="20577"/>
          <ac:spMkLst>
            <pc:docMk/>
            <pc:sldMk cId="0" sldId="269"/>
            <ac:spMk id="10" creationId="{641E06CE-362E-5F04-8334-2E02524603DA}"/>
          </ac:spMkLst>
        </pc:spChg>
      </pc:sldChg>
      <pc:sldChg chg="modNotes">
        <pc:chgData name="Jonathan Scanlon" userId="S::jonathan.scanlon@migranthelpuk.org::6657ab24-e55d-4f4e-9dcc-6f00750b32da" providerId="AD" clId="Web-{510B66D2-4926-3A02-6F8A-AB8B5F4F803A}" dt="2023-10-20T09:21:13.791" v="42"/>
        <pc:sldMkLst>
          <pc:docMk/>
          <pc:sldMk cId="0" sldId="288"/>
        </pc:sldMkLst>
      </pc:sldChg>
      <pc:sldChg chg="modSp del modNotes">
        <pc:chgData name="Jonathan Scanlon" userId="S::jonathan.scanlon@migranthelpuk.org::6657ab24-e55d-4f4e-9dcc-6f00750b32da" providerId="AD" clId="Web-{510B66D2-4926-3A02-6F8A-AB8B5F4F803A}" dt="2023-10-20T09:21:21.135" v="43"/>
        <pc:sldMkLst>
          <pc:docMk/>
          <pc:sldMk cId="1204718158" sldId="316"/>
        </pc:sldMkLst>
        <pc:spChg chg="mod">
          <ac:chgData name="Jonathan Scanlon" userId="S::jonathan.scanlon@migranthelpuk.org::6657ab24-e55d-4f4e-9dcc-6f00750b32da" providerId="AD" clId="Web-{510B66D2-4926-3A02-6F8A-AB8B5F4F803A}" dt="2023-10-20T09:21:07.072" v="40" actId="20577"/>
          <ac:spMkLst>
            <pc:docMk/>
            <pc:sldMk cId="1204718158" sldId="316"/>
            <ac:spMk id="10" creationId="{63A13EEC-C17A-A7C0-74D7-69F7D3AC7710}"/>
          </ac:spMkLst>
        </pc:spChg>
      </pc:sldChg>
      <pc:sldChg chg="modSp modNotes">
        <pc:chgData name="Jonathan Scanlon" userId="S::jonathan.scanlon@migranthelpuk.org::6657ab24-e55d-4f4e-9dcc-6f00750b32da" providerId="AD" clId="Web-{510B66D2-4926-3A02-6F8A-AB8B5F4F803A}" dt="2023-10-20T09:20:24.118" v="27"/>
        <pc:sldMkLst>
          <pc:docMk/>
          <pc:sldMk cId="4144776342" sldId="325"/>
        </pc:sldMkLst>
        <pc:spChg chg="mod">
          <ac:chgData name="Jonathan Scanlon" userId="S::jonathan.scanlon@migranthelpuk.org::6657ab24-e55d-4f4e-9dcc-6f00750b32da" providerId="AD" clId="Web-{510B66D2-4926-3A02-6F8A-AB8B5F4F803A}" dt="2023-10-20T09:20:15.727" v="25" actId="20577"/>
          <ac:spMkLst>
            <pc:docMk/>
            <pc:sldMk cId="4144776342" sldId="325"/>
            <ac:spMk id="20" creationId="{C628858A-D7EE-8C18-A267-26EB2F2284AE}"/>
          </ac:spMkLst>
        </pc:spChg>
      </pc:sldChg>
      <pc:sldChg chg="modNotes">
        <pc:chgData name="Jonathan Scanlon" userId="S::jonathan.scanlon@migranthelpuk.org::6657ab24-e55d-4f4e-9dcc-6f00750b32da" providerId="AD" clId="Web-{510B66D2-4926-3A02-6F8A-AB8B5F4F803A}" dt="2023-10-20T09:19:51.710" v="13"/>
        <pc:sldMkLst>
          <pc:docMk/>
          <pc:sldMk cId="2178044333" sldId="327"/>
        </pc:sldMkLst>
      </pc:sldChg>
      <pc:sldChg chg="modSp modNotes">
        <pc:chgData name="Jonathan Scanlon" userId="S::jonathan.scanlon@migranthelpuk.org::6657ab24-e55d-4f4e-9dcc-6f00750b32da" providerId="AD" clId="Web-{510B66D2-4926-3A02-6F8A-AB8B5F4F803A}" dt="2023-10-20T09:20:09.805" v="23" actId="20577"/>
        <pc:sldMkLst>
          <pc:docMk/>
          <pc:sldMk cId="4130860437" sldId="328"/>
        </pc:sldMkLst>
        <pc:spChg chg="mod">
          <ac:chgData name="Jonathan Scanlon" userId="S::jonathan.scanlon@migranthelpuk.org::6657ab24-e55d-4f4e-9dcc-6f00750b32da" providerId="AD" clId="Web-{510B66D2-4926-3A02-6F8A-AB8B5F4F803A}" dt="2023-10-20T09:20:09.805" v="23" actId="20577"/>
          <ac:spMkLst>
            <pc:docMk/>
            <pc:sldMk cId="4130860437" sldId="328"/>
            <ac:spMk id="10" creationId="{63A13EEC-C17A-A7C0-74D7-69F7D3AC7710}"/>
          </ac:spMkLst>
        </pc:spChg>
      </pc:sldChg>
      <pc:sldChg chg="modNotes">
        <pc:chgData name="Jonathan Scanlon" userId="S::jonathan.scanlon@migranthelpuk.org::6657ab24-e55d-4f4e-9dcc-6f00750b32da" providerId="AD" clId="Web-{510B66D2-4926-3A02-6F8A-AB8B5F4F803A}" dt="2023-10-20T09:19:53.898" v="14"/>
        <pc:sldMkLst>
          <pc:docMk/>
          <pc:sldMk cId="3435849928" sldId="329"/>
        </pc:sldMkLst>
      </pc:sldChg>
      <pc:sldChg chg="modSp modNotes">
        <pc:chgData name="Jonathan Scanlon" userId="S::jonathan.scanlon@migranthelpuk.org::6657ab24-e55d-4f4e-9dcc-6f00750b32da" providerId="AD" clId="Web-{510B66D2-4926-3A02-6F8A-AB8B5F4F803A}" dt="2023-10-20T09:20:45.946" v="32" actId="20577"/>
        <pc:sldMkLst>
          <pc:docMk/>
          <pc:sldMk cId="3515987464" sldId="330"/>
        </pc:sldMkLst>
        <pc:spChg chg="mod">
          <ac:chgData name="Jonathan Scanlon" userId="S::jonathan.scanlon@migranthelpuk.org::6657ab24-e55d-4f4e-9dcc-6f00750b32da" providerId="AD" clId="Web-{510B66D2-4926-3A02-6F8A-AB8B5F4F803A}" dt="2023-10-20T09:20:45.946" v="32" actId="20577"/>
          <ac:spMkLst>
            <pc:docMk/>
            <pc:sldMk cId="3515987464" sldId="330"/>
            <ac:spMk id="20" creationId="{C628858A-D7EE-8C18-A267-26EB2F2284AE}"/>
          </ac:spMkLst>
        </pc:spChg>
      </pc:sldChg>
      <pc:sldChg chg="modSp modNotes">
        <pc:chgData name="Jonathan Scanlon" userId="S::jonathan.scanlon@migranthelpuk.org::6657ab24-e55d-4f4e-9dcc-6f00750b32da" providerId="AD" clId="Web-{510B66D2-4926-3A02-6F8A-AB8B5F4F803A}" dt="2023-10-20T09:20:38.009" v="31" actId="20577"/>
        <pc:sldMkLst>
          <pc:docMk/>
          <pc:sldMk cId="1606089664" sldId="331"/>
        </pc:sldMkLst>
        <pc:spChg chg="mod">
          <ac:chgData name="Jonathan Scanlon" userId="S::jonathan.scanlon@migranthelpuk.org::6657ab24-e55d-4f4e-9dcc-6f00750b32da" providerId="AD" clId="Web-{510B66D2-4926-3A02-6F8A-AB8B5F4F803A}" dt="2023-10-20T09:20:38.009" v="31" actId="20577"/>
          <ac:spMkLst>
            <pc:docMk/>
            <pc:sldMk cId="1606089664" sldId="331"/>
            <ac:spMk id="20" creationId="{C628858A-D7EE-8C18-A267-26EB2F2284AE}"/>
          </ac:spMkLst>
        </pc:spChg>
      </pc:sldChg>
      <pc:sldChg chg="modSp modNotes">
        <pc:chgData name="Jonathan Scanlon" userId="S::jonathan.scanlon@migranthelpuk.org::6657ab24-e55d-4f4e-9dcc-6f00750b32da" providerId="AD" clId="Web-{510B66D2-4926-3A02-6F8A-AB8B5F4F803A}" dt="2023-10-20T09:20:27.415" v="28"/>
        <pc:sldMkLst>
          <pc:docMk/>
          <pc:sldMk cId="2842290029" sldId="332"/>
        </pc:sldMkLst>
        <pc:spChg chg="mod">
          <ac:chgData name="Jonathan Scanlon" userId="S::jonathan.scanlon@migranthelpuk.org::6657ab24-e55d-4f4e-9dcc-6f00750b32da" providerId="AD" clId="Web-{510B66D2-4926-3A02-6F8A-AB8B5F4F803A}" dt="2023-10-20T09:20:18.946" v="26" actId="20577"/>
          <ac:spMkLst>
            <pc:docMk/>
            <pc:sldMk cId="2842290029" sldId="332"/>
            <ac:spMk id="20" creationId="{C628858A-D7EE-8C18-A267-26EB2F2284AE}"/>
          </ac:spMkLst>
        </pc:spChg>
      </pc:sldChg>
      <pc:sldChg chg="modSp modNotes">
        <pc:chgData name="Jonathan Scanlon" userId="S::jonathan.scanlon@migranthelpuk.org::6657ab24-e55d-4f4e-9dcc-6f00750b32da" providerId="AD" clId="Web-{510B66D2-4926-3A02-6F8A-AB8B5F4F803A}" dt="2023-10-20T09:21:04.337" v="39"/>
        <pc:sldMkLst>
          <pc:docMk/>
          <pc:sldMk cId="2346641901" sldId="333"/>
        </pc:sldMkLst>
        <pc:spChg chg="mod">
          <ac:chgData name="Jonathan Scanlon" userId="S::jonathan.scanlon@migranthelpuk.org::6657ab24-e55d-4f4e-9dcc-6f00750b32da" providerId="AD" clId="Web-{510B66D2-4926-3A02-6F8A-AB8B5F4F803A}" dt="2023-10-20T09:21:00.400" v="38" actId="20577"/>
          <ac:spMkLst>
            <pc:docMk/>
            <pc:sldMk cId="2346641901" sldId="333"/>
            <ac:spMk id="10" creationId="{641E06CE-362E-5F04-8334-2E02524603DA}"/>
          </ac:spMkLst>
        </pc:spChg>
      </pc:sldChg>
      <pc:sldChg chg="modSp modNotes">
        <pc:chgData name="Jonathan Scanlon" userId="S::jonathan.scanlon@migranthelpuk.org::6657ab24-e55d-4f4e-9dcc-6f00750b32da" providerId="AD" clId="Web-{510B66D2-4926-3A02-6F8A-AB8B5F4F803A}" dt="2023-10-20T09:20:56.728" v="37" actId="20577"/>
        <pc:sldMkLst>
          <pc:docMk/>
          <pc:sldMk cId="2726763761" sldId="334"/>
        </pc:sldMkLst>
        <pc:spChg chg="mod">
          <ac:chgData name="Jonathan Scanlon" userId="S::jonathan.scanlon@migranthelpuk.org::6657ab24-e55d-4f4e-9dcc-6f00750b32da" providerId="AD" clId="Web-{510B66D2-4926-3A02-6F8A-AB8B5F4F803A}" dt="2023-10-20T09:20:56.728" v="37" actId="20577"/>
          <ac:spMkLst>
            <pc:docMk/>
            <pc:sldMk cId="2726763761" sldId="334"/>
            <ac:spMk id="10" creationId="{641E06CE-362E-5F04-8334-2E02524603DA}"/>
          </ac:spMkLst>
        </pc:spChg>
      </pc:sldChg>
      <pc:sldChg chg="modNotes">
        <pc:chgData name="Jonathan Scanlon" userId="S::jonathan.scanlon@migranthelpuk.org::6657ab24-e55d-4f4e-9dcc-6f00750b32da" providerId="AD" clId="Web-{510B66D2-4926-3A02-6F8A-AB8B5F4F803A}" dt="2023-10-20T09:19:41.757" v="11"/>
        <pc:sldMkLst>
          <pc:docMk/>
          <pc:sldMk cId="993596173" sldId="335"/>
        </pc:sldMkLst>
      </pc:sldChg>
      <pc:sldChg chg="modSp modNotes">
        <pc:chgData name="Jonathan Scanlon" userId="S::jonathan.scanlon@migranthelpuk.org::6657ab24-e55d-4f4e-9dcc-6f00750b32da" providerId="AD" clId="Web-{510B66D2-4926-3A02-6F8A-AB8B5F4F803A}" dt="2023-10-20T09:19:36.069" v="10" actId="1076"/>
        <pc:sldMkLst>
          <pc:docMk/>
          <pc:sldMk cId="1003071170" sldId="336"/>
        </pc:sldMkLst>
        <pc:spChg chg="mod">
          <ac:chgData name="Jonathan Scanlon" userId="S::jonathan.scanlon@migranthelpuk.org::6657ab24-e55d-4f4e-9dcc-6f00750b32da" providerId="AD" clId="Web-{510B66D2-4926-3A02-6F8A-AB8B5F4F803A}" dt="2023-10-20T09:19:36.069" v="10" actId="1076"/>
          <ac:spMkLst>
            <pc:docMk/>
            <pc:sldMk cId="1003071170" sldId="336"/>
            <ac:spMk id="6" creationId="{4892E950-37A5-B09B-91F9-7855B88F80E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6" name="Google Shape;16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indent="0">
              <a:buNone/>
            </a:pPr>
            <a:endParaRPr lang="en-GB"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g9f665d9e5b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8" name="Google Shape;178;g9f665d9e5b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indent="0">
              <a:buNone/>
            </a:pPr>
            <a:endParaRPr lang="en-GB"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g9fe33d8633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5" name="Google Shape;195;g9fe33d8633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indent="0">
              <a:buNone/>
            </a:pPr>
            <a:endParaRPr lang="en-GB" dirty="0"/>
          </a:p>
        </p:txBody>
      </p:sp>
    </p:spTree>
    <p:extLst>
      <p:ext uri="{BB962C8B-B14F-4D97-AF65-F5344CB8AC3E}">
        <p14:creationId xmlns:p14="http://schemas.microsoft.com/office/powerpoint/2010/main" val="53648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buNone/>
            </a:pPr>
            <a:endParaRPr lang="en-GB" dirty="0"/>
          </a:p>
        </p:txBody>
      </p:sp>
    </p:spTree>
    <p:extLst>
      <p:ext uri="{BB962C8B-B14F-4D97-AF65-F5344CB8AC3E}">
        <p14:creationId xmlns:p14="http://schemas.microsoft.com/office/powerpoint/2010/main" val="15043743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g9f665d9e5b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7" name="Google Shape;247;g9f665d9e5b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indent="0">
              <a:buNone/>
            </a:pPr>
            <a:endParaRPr lang="en-GB"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g9f665d9e5b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7" name="Google Shape;247;g9f665d9e5b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indent="0">
              <a:buNone/>
            </a:pPr>
            <a:endParaRPr lang="en-GB" dirty="0"/>
          </a:p>
        </p:txBody>
      </p:sp>
    </p:spTree>
    <p:extLst>
      <p:ext uri="{BB962C8B-B14F-4D97-AF65-F5344CB8AC3E}">
        <p14:creationId xmlns:p14="http://schemas.microsoft.com/office/powerpoint/2010/main" val="18599094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g9f665d9e5b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7" name="Google Shape;247;g9f665d9e5b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indent="0">
              <a:buNone/>
            </a:pPr>
            <a:endParaRPr lang="en-GB" dirty="0"/>
          </a:p>
        </p:txBody>
      </p:sp>
    </p:spTree>
    <p:extLst>
      <p:ext uri="{BB962C8B-B14F-4D97-AF65-F5344CB8AC3E}">
        <p14:creationId xmlns:p14="http://schemas.microsoft.com/office/powerpoint/2010/main" val="22112662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a:buNone/>
            </a:pPr>
            <a:endParaRPr lang="en-GB" dirty="0"/>
          </a:p>
        </p:txBody>
      </p:sp>
    </p:spTree>
    <p:extLst>
      <p:ext uri="{BB962C8B-B14F-4D97-AF65-F5344CB8AC3E}">
        <p14:creationId xmlns:p14="http://schemas.microsoft.com/office/powerpoint/2010/main" val="23310480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g9f665d9e5b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7" name="Google Shape;247;g9f665d9e5b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a:buNone/>
            </a:pPr>
            <a:endParaRPr lang="en-GB" dirty="0"/>
          </a:p>
        </p:txBody>
      </p:sp>
    </p:spTree>
    <p:extLst>
      <p:ext uri="{BB962C8B-B14F-4D97-AF65-F5344CB8AC3E}">
        <p14:creationId xmlns:p14="http://schemas.microsoft.com/office/powerpoint/2010/main" val="13712474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g9f665d9e5b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7" name="Google Shape;247;g9f665d9e5b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a:buNone/>
            </a:pPr>
            <a:endParaRPr lang="en-GB" dirty="0"/>
          </a:p>
        </p:txBody>
      </p:sp>
    </p:spTree>
    <p:extLst>
      <p:ext uri="{BB962C8B-B14F-4D97-AF65-F5344CB8AC3E}">
        <p14:creationId xmlns:p14="http://schemas.microsoft.com/office/powerpoint/2010/main" val="18492826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g9f665d9e5b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7" name="Google Shape;247;g9f665d9e5b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a:buNone/>
            </a:pPr>
            <a:endParaRPr lang="en-GB" dirty="0"/>
          </a:p>
        </p:txBody>
      </p:sp>
    </p:spTree>
    <p:extLst>
      <p:ext uri="{BB962C8B-B14F-4D97-AF65-F5344CB8AC3E}">
        <p14:creationId xmlns:p14="http://schemas.microsoft.com/office/powerpoint/2010/main" val="1522748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g9f665d9e5b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7" name="Google Shape;247;g9f665d9e5b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a:buNone/>
            </a:pPr>
            <a:endParaRPr lang="en-GB" dirty="0"/>
          </a:p>
        </p:txBody>
      </p:sp>
    </p:spTree>
    <p:extLst>
      <p:ext uri="{BB962C8B-B14F-4D97-AF65-F5344CB8AC3E}">
        <p14:creationId xmlns:p14="http://schemas.microsoft.com/office/powerpoint/2010/main" val="38901742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g9fe33d8633_0_1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1" name="Google Shape;281;g9fe33d8633_0_1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indent="0">
              <a:buNone/>
            </a:pPr>
            <a:endParaRPr lang="en-GB"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g9fe33d8633_0_1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1" name="Google Shape;281;g9fe33d8633_0_1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indent="0">
              <a:buNone/>
            </a:pPr>
            <a:endParaRPr lang="en-GB" dirty="0"/>
          </a:p>
        </p:txBody>
      </p:sp>
    </p:spTree>
    <p:extLst>
      <p:ext uri="{BB962C8B-B14F-4D97-AF65-F5344CB8AC3E}">
        <p14:creationId xmlns:p14="http://schemas.microsoft.com/office/powerpoint/2010/main" val="11231882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
        <p:cNvGrpSpPr/>
        <p:nvPr/>
      </p:nvGrpSpPr>
      <p:grpSpPr>
        <a:xfrm>
          <a:off x="0" y="0"/>
          <a:ext cx="0" cy="0"/>
          <a:chOff x="0" y="0"/>
          <a:chExt cx="0" cy="0"/>
        </a:xfrm>
      </p:grpSpPr>
      <p:sp>
        <p:nvSpPr>
          <p:cNvPr id="280" name="Google Shape;280;g9fe33d8633_0_1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1" name="Google Shape;281;g9fe33d8633_0_1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indent="0">
              <a:buNone/>
            </a:pPr>
            <a:endParaRPr lang="en-GB" dirty="0"/>
          </a:p>
        </p:txBody>
      </p:sp>
    </p:spTree>
    <p:extLst>
      <p:ext uri="{BB962C8B-B14F-4D97-AF65-F5344CB8AC3E}">
        <p14:creationId xmlns:p14="http://schemas.microsoft.com/office/powerpoint/2010/main" val="33652983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7"/>
        <p:cNvGrpSpPr/>
        <p:nvPr/>
      </p:nvGrpSpPr>
      <p:grpSpPr>
        <a:xfrm>
          <a:off x="0" y="0"/>
          <a:ext cx="0" cy="0"/>
          <a:chOff x="0" y="0"/>
          <a:chExt cx="0" cy="0"/>
        </a:xfrm>
      </p:grpSpPr>
      <p:sp>
        <p:nvSpPr>
          <p:cNvPr id="2228" name="Google Shape;2228;g9f665d9e5b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29" name="Google Shape;2229;g9f665d9e5b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indent="0">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atin typeface="Calibri" panose="020F050202020403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8E36636D-D922-432D-A958-524484B5923D}" type="datetimeFigureOut">
              <a:rPr lang="en-US" smtClean="0"/>
              <a:pPr/>
              <a:t>10/20/2023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166184814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E36636D-D922-432D-A958-524484B5923D}" type="datetimeFigureOut">
              <a:rPr lang="en-US" smtClean="0"/>
              <a:pPr/>
              <a:t>10/20/2023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4196985262"/>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latin typeface="Calibri" panose="020F0502020204030204" pitchFamily="34" charset="0"/>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E36636D-D922-432D-A958-524484B5923D}" type="datetimeFigureOut">
              <a:rPr lang="en-US" smtClean="0"/>
              <a:pPr/>
              <a:t>10/20/2023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2836582128"/>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369219"/>
            <a:ext cx="3886200" cy="3263504"/>
          </a:xfrm>
        </p:spPr>
        <p:txBody>
          <a:bodyPr/>
          <a:lstStyle>
            <a:lvl1pPr>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369219"/>
            <a:ext cx="3886200" cy="3263504"/>
          </a:xfrm>
        </p:spPr>
        <p:txBody>
          <a:bodyPr/>
          <a:lstStyle>
            <a:lvl1pPr>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E36636D-D922-432D-A958-524484B5923D}" type="datetimeFigureOut">
              <a:rPr lang="en-US" smtClean="0"/>
              <a:pPr/>
              <a:t>10/20/2023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1397118006"/>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US"/>
              <a:t>Click to edit Master title style</a:t>
            </a:r>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atin typeface="Calibri" panose="020F050202020403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1878806"/>
            <a:ext cx="3868340" cy="2763441"/>
          </a:xfrm>
        </p:spPr>
        <p:txBody>
          <a:bodyPr/>
          <a:lstStyle>
            <a:lvl1pPr>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atin typeface="Calibri" panose="020F0502020204030204" pitchFamily="34" charset="0"/>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1878806"/>
            <a:ext cx="3887391" cy="2763441"/>
          </a:xfrm>
        </p:spPr>
        <p:txBody>
          <a:bodyPr/>
          <a:lstStyle>
            <a:lvl1pPr>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E36636D-D922-432D-A958-524484B5923D}" type="datetimeFigureOut">
              <a:rPr lang="en-US" smtClean="0"/>
              <a:pPr/>
              <a:t>10/20/2023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2996491955"/>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E36636D-D922-432D-A958-524484B5923D}" type="datetimeFigureOut">
              <a:rPr lang="en-US" smtClean="0"/>
              <a:pPr/>
              <a:t>10/20/2023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444428157"/>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E36636D-D922-432D-A958-524484B5923D}" type="datetimeFigureOut">
              <a:rPr lang="en-US" smtClean="0"/>
              <a:pPr/>
              <a:t>10/20/2023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34329959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740569"/>
            <a:ext cx="4629150" cy="3655219"/>
          </a:xfrm>
        </p:spPr>
        <p:txBody>
          <a:bodyPr/>
          <a:lstStyle>
            <a:lvl1pPr>
              <a:defRPr sz="2400">
                <a:latin typeface="Calibri" panose="020F0502020204030204" pitchFamily="34" charset="0"/>
              </a:defRPr>
            </a:lvl1pPr>
            <a:lvl2pPr>
              <a:defRPr sz="2100">
                <a:latin typeface="Calibri" panose="020F0502020204030204" pitchFamily="34" charset="0"/>
              </a:defRPr>
            </a:lvl2pPr>
            <a:lvl3pPr>
              <a:defRPr sz="1800">
                <a:latin typeface="Calibri" panose="020F0502020204030204" pitchFamily="34" charset="0"/>
              </a:defRPr>
            </a:lvl3pPr>
            <a:lvl4pPr>
              <a:defRPr sz="1500">
                <a:latin typeface="Calibri" panose="020F0502020204030204" pitchFamily="34" charset="0"/>
              </a:defRPr>
            </a:lvl4pPr>
            <a:lvl5pPr>
              <a:defRPr sz="1500">
                <a:latin typeface="Calibri" panose="020F0502020204030204" pitchFamily="34" charset="0"/>
              </a:defRPr>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atin typeface="Calibri" panose="020F0502020204030204" pitchFamily="34" charset="0"/>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E36636D-D922-432D-A958-524484B5923D}" type="datetimeFigureOut">
              <a:rPr lang="en-US" smtClean="0"/>
              <a:pPr/>
              <a:t>10/20/2023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2544835905"/>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atin typeface="Calibri" panose="020F0502020204030204"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atin typeface="Calibri" panose="020F0502020204030204" pitchFamily="34" charset="0"/>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8E36636D-D922-432D-A958-524484B5923D}" type="datetimeFigureOut">
              <a:rPr lang="en-US" smtClean="0"/>
              <a:pPr/>
              <a:t>10/20/2023</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1045858103"/>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lvl1pPr>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E36636D-D922-432D-A958-524484B5923D}" type="datetimeFigureOut">
              <a:rPr lang="en-US" smtClean="0"/>
              <a:pPr/>
              <a:t>10/20/2023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1110499761"/>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273844"/>
            <a:ext cx="5800725" cy="4358879"/>
          </a:xfrm>
        </p:spPr>
        <p:txBody>
          <a:bodyPr vert="eaVert"/>
          <a:lstStyle>
            <a:lvl1pPr>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E36636D-D922-432D-A958-524484B5923D}" type="datetimeFigureOut">
              <a:rPr lang="en-US" smtClean="0"/>
              <a:pPr/>
              <a:t>10/20/2023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F28FB93-0A08-4E7D-8E63-9EFA29F1E093}" type="slidenum">
              <a:rPr lang="en-US" smtClean="0"/>
              <a:pPr/>
              <a:t>‹#›</a:t>
            </a:fld>
            <a:endParaRPr lang="en-US"/>
          </a:p>
        </p:txBody>
      </p:sp>
    </p:spTree>
    <p:extLst>
      <p:ext uri="{BB962C8B-B14F-4D97-AF65-F5344CB8AC3E}">
        <p14:creationId xmlns:p14="http://schemas.microsoft.com/office/powerpoint/2010/main" val="2713951668"/>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able Of Contents">
  <p:cSld name="Table Of Contents">
    <p:spTree>
      <p:nvGrpSpPr>
        <p:cNvPr id="1" name="Shape 55"/>
        <p:cNvGrpSpPr/>
        <p:nvPr/>
      </p:nvGrpSpPr>
      <p:grpSpPr>
        <a:xfrm>
          <a:off x="0" y="0"/>
          <a:ext cx="0" cy="0"/>
          <a:chOff x="0" y="0"/>
          <a:chExt cx="0" cy="0"/>
        </a:xfrm>
      </p:grpSpPr>
      <p:sp>
        <p:nvSpPr>
          <p:cNvPr id="61" name="Google Shape;61;p13"/>
          <p:cNvSpPr txBox="1">
            <a:spLocks noGrp="1"/>
          </p:cNvSpPr>
          <p:nvPr>
            <p:ph type="title" hasCustomPrompt="1"/>
          </p:nvPr>
        </p:nvSpPr>
        <p:spPr>
          <a:xfrm>
            <a:off x="3517750" y="945025"/>
            <a:ext cx="2102700" cy="406200"/>
          </a:xfrm>
          <a:prstGeom prst="rect">
            <a:avLst/>
          </a:prstGeom>
        </p:spPr>
        <p:txBody>
          <a:bodyPr spcFirstLastPara="1" wrap="square" lIns="91425" tIns="91425" rIns="91425" bIns="91425" anchor="ctr" anchorCtr="0">
            <a:noAutofit/>
          </a:bodyPr>
          <a:lstStyle>
            <a:lvl1pPr lvl="0" rtl="0">
              <a:lnSpc>
                <a:spcPct val="115000"/>
              </a:lnSpc>
              <a:spcBef>
                <a:spcPts val="0"/>
              </a:spcBef>
              <a:spcAft>
                <a:spcPts val="0"/>
              </a:spcAft>
              <a:buSzPts val="2000"/>
              <a:buNone/>
              <a:defRPr b="1">
                <a:solidFill>
                  <a:schemeClr val="dk2"/>
                </a:solidFill>
              </a:defRPr>
            </a:lvl1pPr>
            <a:lvl2pPr lvl="1" rtl="0">
              <a:lnSpc>
                <a:spcPct val="115000"/>
              </a:lnSpc>
              <a:spcBef>
                <a:spcPts val="0"/>
              </a:spcBef>
              <a:spcAft>
                <a:spcPts val="0"/>
              </a:spcAft>
              <a:buSzPts val="2000"/>
              <a:buNone/>
              <a:defRPr sz="2000"/>
            </a:lvl2pPr>
            <a:lvl3pPr lvl="2" rtl="0">
              <a:lnSpc>
                <a:spcPct val="115000"/>
              </a:lnSpc>
              <a:spcBef>
                <a:spcPts val="0"/>
              </a:spcBef>
              <a:spcAft>
                <a:spcPts val="0"/>
              </a:spcAft>
              <a:buSzPts val="2000"/>
              <a:buNone/>
              <a:defRPr sz="2000"/>
            </a:lvl3pPr>
            <a:lvl4pPr lvl="3" rtl="0">
              <a:lnSpc>
                <a:spcPct val="115000"/>
              </a:lnSpc>
              <a:spcBef>
                <a:spcPts val="0"/>
              </a:spcBef>
              <a:spcAft>
                <a:spcPts val="0"/>
              </a:spcAft>
              <a:buSzPts val="2000"/>
              <a:buNone/>
              <a:defRPr sz="2000"/>
            </a:lvl4pPr>
            <a:lvl5pPr lvl="4" rtl="0">
              <a:lnSpc>
                <a:spcPct val="115000"/>
              </a:lnSpc>
              <a:spcBef>
                <a:spcPts val="0"/>
              </a:spcBef>
              <a:spcAft>
                <a:spcPts val="0"/>
              </a:spcAft>
              <a:buSzPts val="2000"/>
              <a:buNone/>
              <a:defRPr sz="2000"/>
            </a:lvl5pPr>
            <a:lvl6pPr lvl="5" rtl="0">
              <a:lnSpc>
                <a:spcPct val="115000"/>
              </a:lnSpc>
              <a:spcBef>
                <a:spcPts val="0"/>
              </a:spcBef>
              <a:spcAft>
                <a:spcPts val="0"/>
              </a:spcAft>
              <a:buSzPts val="2000"/>
              <a:buNone/>
              <a:defRPr sz="2000"/>
            </a:lvl6pPr>
            <a:lvl7pPr lvl="6" rtl="0">
              <a:lnSpc>
                <a:spcPct val="115000"/>
              </a:lnSpc>
              <a:spcBef>
                <a:spcPts val="0"/>
              </a:spcBef>
              <a:spcAft>
                <a:spcPts val="0"/>
              </a:spcAft>
              <a:buSzPts val="2000"/>
              <a:buNone/>
              <a:defRPr sz="2000"/>
            </a:lvl7pPr>
            <a:lvl8pPr lvl="7" rtl="0">
              <a:lnSpc>
                <a:spcPct val="115000"/>
              </a:lnSpc>
              <a:spcBef>
                <a:spcPts val="0"/>
              </a:spcBef>
              <a:spcAft>
                <a:spcPts val="0"/>
              </a:spcAft>
              <a:buSzPts val="2000"/>
              <a:buNone/>
              <a:defRPr sz="2000"/>
            </a:lvl8pPr>
            <a:lvl9pPr lvl="8" rtl="0">
              <a:lnSpc>
                <a:spcPct val="115000"/>
              </a:lnSpc>
              <a:spcBef>
                <a:spcPts val="0"/>
              </a:spcBef>
              <a:spcAft>
                <a:spcPts val="0"/>
              </a:spcAft>
              <a:buSzPts val="2000"/>
              <a:buNone/>
              <a:defRPr sz="2000"/>
            </a:lvl9pPr>
          </a:lstStyle>
          <a:p>
            <a:r>
              <a:t>xx%</a:t>
            </a:r>
          </a:p>
        </p:txBody>
      </p:sp>
      <p:sp>
        <p:nvSpPr>
          <p:cNvPr id="62" name="Google Shape;62;p13"/>
          <p:cNvSpPr txBox="1">
            <a:spLocks noGrp="1"/>
          </p:cNvSpPr>
          <p:nvPr>
            <p:ph type="subTitle" idx="1"/>
          </p:nvPr>
        </p:nvSpPr>
        <p:spPr>
          <a:xfrm>
            <a:off x="3517750" y="1336675"/>
            <a:ext cx="2101800" cy="444300"/>
          </a:xfrm>
          <a:prstGeom prst="rect">
            <a:avLst/>
          </a:prstGeom>
        </p:spPr>
        <p:txBody>
          <a:bodyPr spcFirstLastPara="1" wrap="square" lIns="91425" tIns="91425" rIns="91425" bIns="91425" anchor="t" anchorCtr="0">
            <a:noAutofit/>
          </a:bodyPr>
          <a:lstStyle>
            <a:lvl1pPr marL="0" marR="0" lvl="0" indent="-127000" rtl="0">
              <a:lnSpc>
                <a:spcPct val="115000"/>
              </a:lnSpc>
              <a:spcBef>
                <a:spcPts val="0"/>
              </a:spcBef>
              <a:spcAft>
                <a:spcPts val="0"/>
              </a:spcAft>
              <a:buClr>
                <a:schemeClr val="dk1"/>
              </a:buClr>
              <a:buSzPts val="2000"/>
              <a:buNone/>
              <a:defRPr sz="2000">
                <a:latin typeface="Calibri" panose="020F0502020204030204" pitchFamily="34" charset="0"/>
              </a:defRPr>
            </a:lvl1pPr>
            <a:lvl2pPr lvl="1" rtl="0">
              <a:lnSpc>
                <a:spcPct val="115000"/>
              </a:lnSpc>
              <a:spcBef>
                <a:spcPts val="0"/>
              </a:spcBef>
              <a:spcAft>
                <a:spcPts val="0"/>
              </a:spcAft>
              <a:buSzPts val="1400"/>
              <a:buNone/>
              <a:defRPr/>
            </a:lvl2pPr>
            <a:lvl3pPr lvl="2" rtl="0">
              <a:lnSpc>
                <a:spcPct val="115000"/>
              </a:lnSpc>
              <a:spcBef>
                <a:spcPts val="1600"/>
              </a:spcBef>
              <a:spcAft>
                <a:spcPts val="0"/>
              </a:spcAft>
              <a:buSzPts val="1400"/>
              <a:buNone/>
              <a:defRPr/>
            </a:lvl3pPr>
            <a:lvl4pPr lvl="3" rtl="0">
              <a:lnSpc>
                <a:spcPct val="115000"/>
              </a:lnSpc>
              <a:spcBef>
                <a:spcPts val="1600"/>
              </a:spcBef>
              <a:spcAft>
                <a:spcPts val="0"/>
              </a:spcAft>
              <a:buSzPts val="1400"/>
              <a:buNone/>
              <a:defRPr/>
            </a:lvl4pPr>
            <a:lvl5pPr lvl="4" rtl="0">
              <a:lnSpc>
                <a:spcPct val="115000"/>
              </a:lnSpc>
              <a:spcBef>
                <a:spcPts val="1600"/>
              </a:spcBef>
              <a:spcAft>
                <a:spcPts val="0"/>
              </a:spcAft>
              <a:buSzPts val="1400"/>
              <a:buNone/>
              <a:defRPr/>
            </a:lvl5pPr>
            <a:lvl6pPr lvl="5" rtl="0">
              <a:lnSpc>
                <a:spcPct val="115000"/>
              </a:lnSpc>
              <a:spcBef>
                <a:spcPts val="1600"/>
              </a:spcBef>
              <a:spcAft>
                <a:spcPts val="0"/>
              </a:spcAft>
              <a:buSzPts val="1400"/>
              <a:buNone/>
              <a:defRPr/>
            </a:lvl6pPr>
            <a:lvl7pPr lvl="6" rtl="0">
              <a:lnSpc>
                <a:spcPct val="115000"/>
              </a:lnSpc>
              <a:spcBef>
                <a:spcPts val="1600"/>
              </a:spcBef>
              <a:spcAft>
                <a:spcPts val="0"/>
              </a:spcAft>
              <a:buSzPts val="1400"/>
              <a:buNone/>
              <a:defRPr/>
            </a:lvl7pPr>
            <a:lvl8pPr lvl="7" rtl="0">
              <a:lnSpc>
                <a:spcPct val="115000"/>
              </a:lnSpc>
              <a:spcBef>
                <a:spcPts val="1600"/>
              </a:spcBef>
              <a:spcAft>
                <a:spcPts val="0"/>
              </a:spcAft>
              <a:buSzPts val="1400"/>
              <a:buNone/>
              <a:defRPr/>
            </a:lvl8pPr>
            <a:lvl9pPr lvl="8" rtl="0">
              <a:lnSpc>
                <a:spcPct val="115000"/>
              </a:lnSpc>
              <a:spcBef>
                <a:spcPts val="1600"/>
              </a:spcBef>
              <a:spcAft>
                <a:spcPts val="1600"/>
              </a:spcAft>
              <a:buSzPts val="1400"/>
              <a:buNone/>
              <a:defRPr/>
            </a:lvl9pPr>
          </a:lstStyle>
          <a:p>
            <a:endParaRPr/>
          </a:p>
        </p:txBody>
      </p:sp>
      <p:sp>
        <p:nvSpPr>
          <p:cNvPr id="63" name="Google Shape;63;p13"/>
          <p:cNvSpPr txBox="1">
            <a:spLocks noGrp="1"/>
          </p:cNvSpPr>
          <p:nvPr>
            <p:ph type="subTitle" idx="2"/>
          </p:nvPr>
        </p:nvSpPr>
        <p:spPr>
          <a:xfrm>
            <a:off x="3517750" y="1783200"/>
            <a:ext cx="2103300" cy="720000"/>
          </a:xfrm>
          <a:prstGeom prst="rect">
            <a:avLst/>
          </a:prstGeom>
        </p:spPr>
        <p:txBody>
          <a:bodyPr spcFirstLastPara="1" wrap="square" lIns="91425" tIns="91425" rIns="91425" bIns="91425" anchor="t" anchorCtr="0">
            <a:noAutofit/>
          </a:bodyPr>
          <a:lstStyle>
            <a:lvl1pPr marL="0" marR="0" lvl="0" indent="-88900" rtl="0">
              <a:lnSpc>
                <a:spcPct val="115000"/>
              </a:lnSpc>
              <a:spcBef>
                <a:spcPts val="0"/>
              </a:spcBef>
              <a:spcAft>
                <a:spcPts val="0"/>
              </a:spcAft>
              <a:buSzPts val="1400"/>
              <a:buNone/>
              <a:defRPr>
                <a:latin typeface="Calibri" panose="020F0502020204030204" pitchFamily="34" charset="0"/>
              </a:defRPr>
            </a:lvl1pPr>
            <a:lvl2pPr lvl="1" rtl="0">
              <a:lnSpc>
                <a:spcPct val="115000"/>
              </a:lnSpc>
              <a:spcBef>
                <a:spcPts val="0"/>
              </a:spcBef>
              <a:spcAft>
                <a:spcPts val="0"/>
              </a:spcAft>
              <a:buSzPts val="1400"/>
              <a:buNone/>
              <a:defRPr/>
            </a:lvl2pPr>
            <a:lvl3pPr lvl="2" rtl="0">
              <a:lnSpc>
                <a:spcPct val="115000"/>
              </a:lnSpc>
              <a:spcBef>
                <a:spcPts val="1600"/>
              </a:spcBef>
              <a:spcAft>
                <a:spcPts val="0"/>
              </a:spcAft>
              <a:buSzPts val="1400"/>
              <a:buNone/>
              <a:defRPr/>
            </a:lvl3pPr>
            <a:lvl4pPr lvl="3" rtl="0">
              <a:lnSpc>
                <a:spcPct val="115000"/>
              </a:lnSpc>
              <a:spcBef>
                <a:spcPts val="1600"/>
              </a:spcBef>
              <a:spcAft>
                <a:spcPts val="0"/>
              </a:spcAft>
              <a:buSzPts val="1400"/>
              <a:buNone/>
              <a:defRPr/>
            </a:lvl4pPr>
            <a:lvl5pPr lvl="4" rtl="0">
              <a:lnSpc>
                <a:spcPct val="115000"/>
              </a:lnSpc>
              <a:spcBef>
                <a:spcPts val="1600"/>
              </a:spcBef>
              <a:spcAft>
                <a:spcPts val="0"/>
              </a:spcAft>
              <a:buSzPts val="1400"/>
              <a:buNone/>
              <a:defRPr/>
            </a:lvl5pPr>
            <a:lvl6pPr lvl="5" rtl="0">
              <a:lnSpc>
                <a:spcPct val="115000"/>
              </a:lnSpc>
              <a:spcBef>
                <a:spcPts val="1600"/>
              </a:spcBef>
              <a:spcAft>
                <a:spcPts val="0"/>
              </a:spcAft>
              <a:buSzPts val="1400"/>
              <a:buNone/>
              <a:defRPr/>
            </a:lvl6pPr>
            <a:lvl7pPr lvl="6" rtl="0">
              <a:lnSpc>
                <a:spcPct val="115000"/>
              </a:lnSpc>
              <a:spcBef>
                <a:spcPts val="1600"/>
              </a:spcBef>
              <a:spcAft>
                <a:spcPts val="0"/>
              </a:spcAft>
              <a:buSzPts val="1400"/>
              <a:buNone/>
              <a:defRPr/>
            </a:lvl7pPr>
            <a:lvl8pPr lvl="7" rtl="0">
              <a:lnSpc>
                <a:spcPct val="115000"/>
              </a:lnSpc>
              <a:spcBef>
                <a:spcPts val="1600"/>
              </a:spcBef>
              <a:spcAft>
                <a:spcPts val="0"/>
              </a:spcAft>
              <a:buSzPts val="1400"/>
              <a:buNone/>
              <a:defRPr/>
            </a:lvl8pPr>
            <a:lvl9pPr lvl="8" rtl="0">
              <a:lnSpc>
                <a:spcPct val="115000"/>
              </a:lnSpc>
              <a:spcBef>
                <a:spcPts val="1600"/>
              </a:spcBef>
              <a:spcAft>
                <a:spcPts val="1600"/>
              </a:spcAft>
              <a:buSzPts val="1400"/>
              <a:buNone/>
              <a:defRPr/>
            </a:lvl9pPr>
          </a:lstStyle>
          <a:p>
            <a:endParaRPr/>
          </a:p>
        </p:txBody>
      </p:sp>
      <p:sp>
        <p:nvSpPr>
          <p:cNvPr id="64" name="Google Shape;64;p13"/>
          <p:cNvSpPr txBox="1">
            <a:spLocks noGrp="1"/>
          </p:cNvSpPr>
          <p:nvPr>
            <p:ph type="title" idx="3"/>
          </p:nvPr>
        </p:nvSpPr>
        <p:spPr>
          <a:xfrm>
            <a:off x="629875" y="1712250"/>
            <a:ext cx="2185500" cy="1719000"/>
          </a:xfrm>
          <a:prstGeom prst="rect">
            <a:avLst/>
          </a:prstGeom>
        </p:spPr>
        <p:txBody>
          <a:bodyPr spcFirstLastPara="1" wrap="square" lIns="91425" tIns="91425" rIns="91425" bIns="91425" anchor="ctr" anchorCtr="0">
            <a:noAutofit/>
          </a:bodyPr>
          <a:lstStyle>
            <a:lvl1pPr lvl="0" rtl="0">
              <a:lnSpc>
                <a:spcPct val="115000"/>
              </a:lnSpc>
              <a:spcBef>
                <a:spcPts val="0"/>
              </a:spcBef>
              <a:spcAft>
                <a:spcPts val="0"/>
              </a:spcAft>
              <a:buSzPts val="3000"/>
              <a:buNone/>
              <a:defRPr b="1">
                <a:solidFill>
                  <a:schemeClr val="lt1"/>
                </a:solidFill>
              </a:defRPr>
            </a:lvl1pPr>
            <a:lvl2pPr lvl="1" rtl="0">
              <a:lnSpc>
                <a:spcPct val="115000"/>
              </a:lnSpc>
              <a:spcBef>
                <a:spcPts val="0"/>
              </a:spcBef>
              <a:spcAft>
                <a:spcPts val="0"/>
              </a:spcAft>
              <a:buSzPts val="3000"/>
              <a:buNone/>
              <a:defRPr/>
            </a:lvl2pPr>
            <a:lvl3pPr lvl="2" rtl="0">
              <a:lnSpc>
                <a:spcPct val="115000"/>
              </a:lnSpc>
              <a:spcBef>
                <a:spcPts val="0"/>
              </a:spcBef>
              <a:spcAft>
                <a:spcPts val="0"/>
              </a:spcAft>
              <a:buSzPts val="3000"/>
              <a:buNone/>
              <a:defRPr/>
            </a:lvl3pPr>
            <a:lvl4pPr lvl="3" rtl="0">
              <a:lnSpc>
                <a:spcPct val="115000"/>
              </a:lnSpc>
              <a:spcBef>
                <a:spcPts val="0"/>
              </a:spcBef>
              <a:spcAft>
                <a:spcPts val="0"/>
              </a:spcAft>
              <a:buSzPts val="3000"/>
              <a:buNone/>
              <a:defRPr/>
            </a:lvl4pPr>
            <a:lvl5pPr lvl="4" rtl="0">
              <a:lnSpc>
                <a:spcPct val="115000"/>
              </a:lnSpc>
              <a:spcBef>
                <a:spcPts val="0"/>
              </a:spcBef>
              <a:spcAft>
                <a:spcPts val="0"/>
              </a:spcAft>
              <a:buSzPts val="3000"/>
              <a:buNone/>
              <a:defRPr/>
            </a:lvl5pPr>
            <a:lvl6pPr lvl="5" rtl="0">
              <a:lnSpc>
                <a:spcPct val="115000"/>
              </a:lnSpc>
              <a:spcBef>
                <a:spcPts val="0"/>
              </a:spcBef>
              <a:spcAft>
                <a:spcPts val="0"/>
              </a:spcAft>
              <a:buSzPts val="3000"/>
              <a:buNone/>
              <a:defRPr/>
            </a:lvl6pPr>
            <a:lvl7pPr lvl="6" rtl="0">
              <a:lnSpc>
                <a:spcPct val="115000"/>
              </a:lnSpc>
              <a:spcBef>
                <a:spcPts val="0"/>
              </a:spcBef>
              <a:spcAft>
                <a:spcPts val="0"/>
              </a:spcAft>
              <a:buSzPts val="3000"/>
              <a:buNone/>
              <a:defRPr/>
            </a:lvl7pPr>
            <a:lvl8pPr lvl="7" rtl="0">
              <a:lnSpc>
                <a:spcPct val="115000"/>
              </a:lnSpc>
              <a:spcBef>
                <a:spcPts val="0"/>
              </a:spcBef>
              <a:spcAft>
                <a:spcPts val="0"/>
              </a:spcAft>
              <a:buSzPts val="3000"/>
              <a:buNone/>
              <a:defRPr/>
            </a:lvl8pPr>
            <a:lvl9pPr lvl="8" rtl="0">
              <a:lnSpc>
                <a:spcPct val="115000"/>
              </a:lnSpc>
              <a:spcBef>
                <a:spcPts val="0"/>
              </a:spcBef>
              <a:spcAft>
                <a:spcPts val="0"/>
              </a:spcAft>
              <a:buSzPts val="3000"/>
              <a:buNone/>
              <a:defRPr/>
            </a:lvl9pPr>
          </a:lstStyle>
          <a:p>
            <a:endParaRPr/>
          </a:p>
        </p:txBody>
      </p:sp>
      <p:sp>
        <p:nvSpPr>
          <p:cNvPr id="65" name="Google Shape;65;p13"/>
          <p:cNvSpPr txBox="1">
            <a:spLocks noGrp="1"/>
          </p:cNvSpPr>
          <p:nvPr>
            <p:ph type="title" idx="4" hasCustomPrompt="1"/>
          </p:nvPr>
        </p:nvSpPr>
        <p:spPr>
          <a:xfrm>
            <a:off x="5815600" y="945025"/>
            <a:ext cx="2100600" cy="406200"/>
          </a:xfrm>
          <a:prstGeom prst="rect">
            <a:avLst/>
          </a:prstGeom>
        </p:spPr>
        <p:txBody>
          <a:bodyPr spcFirstLastPara="1" wrap="square" lIns="91425" tIns="91425" rIns="91425" bIns="91425" anchor="ctr" anchorCtr="0">
            <a:noAutofit/>
          </a:bodyPr>
          <a:lstStyle>
            <a:lvl1pPr lvl="0" rtl="0">
              <a:lnSpc>
                <a:spcPct val="115000"/>
              </a:lnSpc>
              <a:spcBef>
                <a:spcPts val="0"/>
              </a:spcBef>
              <a:spcAft>
                <a:spcPts val="0"/>
              </a:spcAft>
              <a:buSzPts val="2000"/>
              <a:buNone/>
              <a:defRPr b="1">
                <a:solidFill>
                  <a:schemeClr val="dk2"/>
                </a:solidFill>
              </a:defRPr>
            </a:lvl1pPr>
            <a:lvl2pPr lvl="1" rtl="0">
              <a:lnSpc>
                <a:spcPct val="115000"/>
              </a:lnSpc>
              <a:spcBef>
                <a:spcPts val="0"/>
              </a:spcBef>
              <a:spcAft>
                <a:spcPts val="0"/>
              </a:spcAft>
              <a:buSzPts val="2000"/>
              <a:buNone/>
              <a:defRPr sz="2000"/>
            </a:lvl2pPr>
            <a:lvl3pPr lvl="2" rtl="0">
              <a:lnSpc>
                <a:spcPct val="115000"/>
              </a:lnSpc>
              <a:spcBef>
                <a:spcPts val="0"/>
              </a:spcBef>
              <a:spcAft>
                <a:spcPts val="0"/>
              </a:spcAft>
              <a:buSzPts val="2000"/>
              <a:buNone/>
              <a:defRPr sz="2000"/>
            </a:lvl3pPr>
            <a:lvl4pPr lvl="3" rtl="0">
              <a:lnSpc>
                <a:spcPct val="115000"/>
              </a:lnSpc>
              <a:spcBef>
                <a:spcPts val="0"/>
              </a:spcBef>
              <a:spcAft>
                <a:spcPts val="0"/>
              </a:spcAft>
              <a:buSzPts val="2000"/>
              <a:buNone/>
              <a:defRPr sz="2000"/>
            </a:lvl4pPr>
            <a:lvl5pPr lvl="4" rtl="0">
              <a:lnSpc>
                <a:spcPct val="115000"/>
              </a:lnSpc>
              <a:spcBef>
                <a:spcPts val="0"/>
              </a:spcBef>
              <a:spcAft>
                <a:spcPts val="0"/>
              </a:spcAft>
              <a:buSzPts val="2000"/>
              <a:buNone/>
              <a:defRPr sz="2000"/>
            </a:lvl5pPr>
            <a:lvl6pPr lvl="5" rtl="0">
              <a:lnSpc>
                <a:spcPct val="115000"/>
              </a:lnSpc>
              <a:spcBef>
                <a:spcPts val="0"/>
              </a:spcBef>
              <a:spcAft>
                <a:spcPts val="0"/>
              </a:spcAft>
              <a:buSzPts val="2000"/>
              <a:buNone/>
              <a:defRPr sz="2000"/>
            </a:lvl6pPr>
            <a:lvl7pPr lvl="6" rtl="0">
              <a:lnSpc>
                <a:spcPct val="115000"/>
              </a:lnSpc>
              <a:spcBef>
                <a:spcPts val="0"/>
              </a:spcBef>
              <a:spcAft>
                <a:spcPts val="0"/>
              </a:spcAft>
              <a:buSzPts val="2000"/>
              <a:buNone/>
              <a:defRPr sz="2000"/>
            </a:lvl7pPr>
            <a:lvl8pPr lvl="7" rtl="0">
              <a:lnSpc>
                <a:spcPct val="115000"/>
              </a:lnSpc>
              <a:spcBef>
                <a:spcPts val="0"/>
              </a:spcBef>
              <a:spcAft>
                <a:spcPts val="0"/>
              </a:spcAft>
              <a:buSzPts val="2000"/>
              <a:buNone/>
              <a:defRPr sz="2000"/>
            </a:lvl8pPr>
            <a:lvl9pPr lvl="8" rtl="0">
              <a:lnSpc>
                <a:spcPct val="115000"/>
              </a:lnSpc>
              <a:spcBef>
                <a:spcPts val="0"/>
              </a:spcBef>
              <a:spcAft>
                <a:spcPts val="0"/>
              </a:spcAft>
              <a:buSzPts val="2000"/>
              <a:buNone/>
              <a:defRPr sz="2000"/>
            </a:lvl9pPr>
          </a:lstStyle>
          <a:p>
            <a:r>
              <a:t>xx%</a:t>
            </a:r>
          </a:p>
        </p:txBody>
      </p:sp>
      <p:sp>
        <p:nvSpPr>
          <p:cNvPr id="66" name="Google Shape;66;p13"/>
          <p:cNvSpPr txBox="1">
            <a:spLocks noGrp="1"/>
          </p:cNvSpPr>
          <p:nvPr>
            <p:ph type="subTitle" idx="5"/>
          </p:nvPr>
        </p:nvSpPr>
        <p:spPr>
          <a:xfrm>
            <a:off x="5815600" y="1336675"/>
            <a:ext cx="2099700" cy="444300"/>
          </a:xfrm>
          <a:prstGeom prst="rect">
            <a:avLst/>
          </a:prstGeom>
        </p:spPr>
        <p:txBody>
          <a:bodyPr spcFirstLastPara="1" wrap="square" lIns="91425" tIns="91425" rIns="91425" bIns="91425" anchor="t" anchorCtr="0">
            <a:noAutofit/>
          </a:bodyPr>
          <a:lstStyle>
            <a:lvl1pPr marL="0" marR="0" lvl="0" indent="-127000" rtl="0">
              <a:lnSpc>
                <a:spcPct val="115000"/>
              </a:lnSpc>
              <a:spcBef>
                <a:spcPts val="0"/>
              </a:spcBef>
              <a:spcAft>
                <a:spcPts val="0"/>
              </a:spcAft>
              <a:buClr>
                <a:schemeClr val="dk1"/>
              </a:buClr>
              <a:buSzPts val="2000"/>
              <a:buNone/>
              <a:defRPr sz="2000">
                <a:latin typeface="Calibri" panose="020F0502020204030204" pitchFamily="34" charset="0"/>
              </a:defRPr>
            </a:lvl1pPr>
            <a:lvl2pPr lvl="1" rtl="0">
              <a:lnSpc>
                <a:spcPct val="115000"/>
              </a:lnSpc>
              <a:spcBef>
                <a:spcPts val="0"/>
              </a:spcBef>
              <a:spcAft>
                <a:spcPts val="0"/>
              </a:spcAft>
              <a:buSzPts val="1400"/>
              <a:buNone/>
              <a:defRPr/>
            </a:lvl2pPr>
            <a:lvl3pPr lvl="2" rtl="0">
              <a:lnSpc>
                <a:spcPct val="115000"/>
              </a:lnSpc>
              <a:spcBef>
                <a:spcPts val="1600"/>
              </a:spcBef>
              <a:spcAft>
                <a:spcPts val="0"/>
              </a:spcAft>
              <a:buSzPts val="1400"/>
              <a:buNone/>
              <a:defRPr/>
            </a:lvl3pPr>
            <a:lvl4pPr lvl="3" rtl="0">
              <a:lnSpc>
                <a:spcPct val="115000"/>
              </a:lnSpc>
              <a:spcBef>
                <a:spcPts val="1600"/>
              </a:spcBef>
              <a:spcAft>
                <a:spcPts val="0"/>
              </a:spcAft>
              <a:buSzPts val="1400"/>
              <a:buNone/>
              <a:defRPr/>
            </a:lvl4pPr>
            <a:lvl5pPr lvl="4" rtl="0">
              <a:lnSpc>
                <a:spcPct val="115000"/>
              </a:lnSpc>
              <a:spcBef>
                <a:spcPts val="1600"/>
              </a:spcBef>
              <a:spcAft>
                <a:spcPts val="0"/>
              </a:spcAft>
              <a:buSzPts val="1400"/>
              <a:buNone/>
              <a:defRPr/>
            </a:lvl5pPr>
            <a:lvl6pPr lvl="5" rtl="0">
              <a:lnSpc>
                <a:spcPct val="115000"/>
              </a:lnSpc>
              <a:spcBef>
                <a:spcPts val="1600"/>
              </a:spcBef>
              <a:spcAft>
                <a:spcPts val="0"/>
              </a:spcAft>
              <a:buSzPts val="1400"/>
              <a:buNone/>
              <a:defRPr/>
            </a:lvl6pPr>
            <a:lvl7pPr lvl="6" rtl="0">
              <a:lnSpc>
                <a:spcPct val="115000"/>
              </a:lnSpc>
              <a:spcBef>
                <a:spcPts val="1600"/>
              </a:spcBef>
              <a:spcAft>
                <a:spcPts val="0"/>
              </a:spcAft>
              <a:buSzPts val="1400"/>
              <a:buNone/>
              <a:defRPr/>
            </a:lvl7pPr>
            <a:lvl8pPr lvl="7" rtl="0">
              <a:lnSpc>
                <a:spcPct val="115000"/>
              </a:lnSpc>
              <a:spcBef>
                <a:spcPts val="1600"/>
              </a:spcBef>
              <a:spcAft>
                <a:spcPts val="0"/>
              </a:spcAft>
              <a:buSzPts val="1400"/>
              <a:buNone/>
              <a:defRPr/>
            </a:lvl8pPr>
            <a:lvl9pPr lvl="8" rtl="0">
              <a:lnSpc>
                <a:spcPct val="115000"/>
              </a:lnSpc>
              <a:spcBef>
                <a:spcPts val="1600"/>
              </a:spcBef>
              <a:spcAft>
                <a:spcPts val="1600"/>
              </a:spcAft>
              <a:buSzPts val="1400"/>
              <a:buNone/>
              <a:defRPr/>
            </a:lvl9pPr>
          </a:lstStyle>
          <a:p>
            <a:endParaRPr/>
          </a:p>
        </p:txBody>
      </p:sp>
      <p:sp>
        <p:nvSpPr>
          <p:cNvPr id="67" name="Google Shape;67;p13"/>
          <p:cNvSpPr txBox="1">
            <a:spLocks noGrp="1"/>
          </p:cNvSpPr>
          <p:nvPr>
            <p:ph type="subTitle" idx="6"/>
          </p:nvPr>
        </p:nvSpPr>
        <p:spPr>
          <a:xfrm>
            <a:off x="5815600" y="1783200"/>
            <a:ext cx="2103300" cy="720000"/>
          </a:xfrm>
          <a:prstGeom prst="rect">
            <a:avLst/>
          </a:prstGeom>
        </p:spPr>
        <p:txBody>
          <a:bodyPr spcFirstLastPara="1" wrap="square" lIns="91425" tIns="91425" rIns="91425" bIns="91425" anchor="t" anchorCtr="0">
            <a:noAutofit/>
          </a:bodyPr>
          <a:lstStyle>
            <a:lvl1pPr marL="0" marR="0" lvl="0" indent="-88900" rtl="0">
              <a:lnSpc>
                <a:spcPct val="115000"/>
              </a:lnSpc>
              <a:spcBef>
                <a:spcPts val="0"/>
              </a:spcBef>
              <a:spcAft>
                <a:spcPts val="0"/>
              </a:spcAft>
              <a:buSzPts val="1400"/>
              <a:buNone/>
              <a:defRPr>
                <a:latin typeface="Calibri" panose="020F0502020204030204" pitchFamily="34" charset="0"/>
              </a:defRPr>
            </a:lvl1pPr>
            <a:lvl2pPr lvl="1" rtl="0">
              <a:lnSpc>
                <a:spcPct val="115000"/>
              </a:lnSpc>
              <a:spcBef>
                <a:spcPts val="0"/>
              </a:spcBef>
              <a:spcAft>
                <a:spcPts val="0"/>
              </a:spcAft>
              <a:buSzPts val="1400"/>
              <a:buNone/>
              <a:defRPr/>
            </a:lvl2pPr>
            <a:lvl3pPr lvl="2" rtl="0">
              <a:lnSpc>
                <a:spcPct val="115000"/>
              </a:lnSpc>
              <a:spcBef>
                <a:spcPts val="1600"/>
              </a:spcBef>
              <a:spcAft>
                <a:spcPts val="0"/>
              </a:spcAft>
              <a:buSzPts val="1400"/>
              <a:buNone/>
              <a:defRPr/>
            </a:lvl3pPr>
            <a:lvl4pPr lvl="3" rtl="0">
              <a:lnSpc>
                <a:spcPct val="115000"/>
              </a:lnSpc>
              <a:spcBef>
                <a:spcPts val="1600"/>
              </a:spcBef>
              <a:spcAft>
                <a:spcPts val="0"/>
              </a:spcAft>
              <a:buSzPts val="1400"/>
              <a:buNone/>
              <a:defRPr/>
            </a:lvl4pPr>
            <a:lvl5pPr lvl="4" rtl="0">
              <a:lnSpc>
                <a:spcPct val="115000"/>
              </a:lnSpc>
              <a:spcBef>
                <a:spcPts val="1600"/>
              </a:spcBef>
              <a:spcAft>
                <a:spcPts val="0"/>
              </a:spcAft>
              <a:buSzPts val="1400"/>
              <a:buNone/>
              <a:defRPr/>
            </a:lvl5pPr>
            <a:lvl6pPr lvl="5" rtl="0">
              <a:lnSpc>
                <a:spcPct val="115000"/>
              </a:lnSpc>
              <a:spcBef>
                <a:spcPts val="1600"/>
              </a:spcBef>
              <a:spcAft>
                <a:spcPts val="0"/>
              </a:spcAft>
              <a:buSzPts val="1400"/>
              <a:buNone/>
              <a:defRPr/>
            </a:lvl6pPr>
            <a:lvl7pPr lvl="6" rtl="0">
              <a:lnSpc>
                <a:spcPct val="115000"/>
              </a:lnSpc>
              <a:spcBef>
                <a:spcPts val="1600"/>
              </a:spcBef>
              <a:spcAft>
                <a:spcPts val="0"/>
              </a:spcAft>
              <a:buSzPts val="1400"/>
              <a:buNone/>
              <a:defRPr/>
            </a:lvl7pPr>
            <a:lvl8pPr lvl="7" rtl="0">
              <a:lnSpc>
                <a:spcPct val="115000"/>
              </a:lnSpc>
              <a:spcBef>
                <a:spcPts val="1600"/>
              </a:spcBef>
              <a:spcAft>
                <a:spcPts val="0"/>
              </a:spcAft>
              <a:buSzPts val="1400"/>
              <a:buNone/>
              <a:defRPr/>
            </a:lvl8pPr>
            <a:lvl9pPr lvl="8" rtl="0">
              <a:lnSpc>
                <a:spcPct val="115000"/>
              </a:lnSpc>
              <a:spcBef>
                <a:spcPts val="1600"/>
              </a:spcBef>
              <a:spcAft>
                <a:spcPts val="1600"/>
              </a:spcAft>
              <a:buSzPts val="1400"/>
              <a:buNone/>
              <a:defRPr/>
            </a:lvl9pPr>
          </a:lstStyle>
          <a:p>
            <a:endParaRPr/>
          </a:p>
        </p:txBody>
      </p:sp>
      <p:sp>
        <p:nvSpPr>
          <p:cNvPr id="68" name="Google Shape;68;p13"/>
          <p:cNvSpPr txBox="1">
            <a:spLocks noGrp="1"/>
          </p:cNvSpPr>
          <p:nvPr>
            <p:ph type="title" idx="7" hasCustomPrompt="1"/>
          </p:nvPr>
        </p:nvSpPr>
        <p:spPr>
          <a:xfrm>
            <a:off x="3517750" y="3249125"/>
            <a:ext cx="2102100" cy="406200"/>
          </a:xfrm>
          <a:prstGeom prst="rect">
            <a:avLst/>
          </a:prstGeom>
        </p:spPr>
        <p:txBody>
          <a:bodyPr spcFirstLastPara="1" wrap="square" lIns="91425" tIns="91425" rIns="91425" bIns="91425" anchor="ctr" anchorCtr="0">
            <a:noAutofit/>
          </a:bodyPr>
          <a:lstStyle>
            <a:lvl1pPr lvl="0" rtl="0">
              <a:lnSpc>
                <a:spcPct val="115000"/>
              </a:lnSpc>
              <a:spcBef>
                <a:spcPts val="0"/>
              </a:spcBef>
              <a:spcAft>
                <a:spcPts val="0"/>
              </a:spcAft>
              <a:buSzPts val="2000"/>
              <a:buNone/>
              <a:defRPr b="1">
                <a:solidFill>
                  <a:schemeClr val="dk2"/>
                </a:solidFill>
              </a:defRPr>
            </a:lvl1pPr>
            <a:lvl2pPr lvl="1" rtl="0">
              <a:lnSpc>
                <a:spcPct val="115000"/>
              </a:lnSpc>
              <a:spcBef>
                <a:spcPts val="0"/>
              </a:spcBef>
              <a:spcAft>
                <a:spcPts val="0"/>
              </a:spcAft>
              <a:buSzPts val="2000"/>
              <a:buNone/>
              <a:defRPr sz="2000"/>
            </a:lvl2pPr>
            <a:lvl3pPr lvl="2" rtl="0">
              <a:lnSpc>
                <a:spcPct val="115000"/>
              </a:lnSpc>
              <a:spcBef>
                <a:spcPts val="0"/>
              </a:spcBef>
              <a:spcAft>
                <a:spcPts val="0"/>
              </a:spcAft>
              <a:buSzPts val="2000"/>
              <a:buNone/>
              <a:defRPr sz="2000"/>
            </a:lvl3pPr>
            <a:lvl4pPr lvl="3" rtl="0">
              <a:lnSpc>
                <a:spcPct val="115000"/>
              </a:lnSpc>
              <a:spcBef>
                <a:spcPts val="0"/>
              </a:spcBef>
              <a:spcAft>
                <a:spcPts val="0"/>
              </a:spcAft>
              <a:buSzPts val="2000"/>
              <a:buNone/>
              <a:defRPr sz="2000"/>
            </a:lvl4pPr>
            <a:lvl5pPr lvl="4" rtl="0">
              <a:lnSpc>
                <a:spcPct val="115000"/>
              </a:lnSpc>
              <a:spcBef>
                <a:spcPts val="0"/>
              </a:spcBef>
              <a:spcAft>
                <a:spcPts val="0"/>
              </a:spcAft>
              <a:buSzPts val="2000"/>
              <a:buNone/>
              <a:defRPr sz="2000"/>
            </a:lvl5pPr>
            <a:lvl6pPr lvl="5" rtl="0">
              <a:lnSpc>
                <a:spcPct val="115000"/>
              </a:lnSpc>
              <a:spcBef>
                <a:spcPts val="0"/>
              </a:spcBef>
              <a:spcAft>
                <a:spcPts val="0"/>
              </a:spcAft>
              <a:buSzPts val="2000"/>
              <a:buNone/>
              <a:defRPr sz="2000"/>
            </a:lvl6pPr>
            <a:lvl7pPr lvl="6" rtl="0">
              <a:lnSpc>
                <a:spcPct val="115000"/>
              </a:lnSpc>
              <a:spcBef>
                <a:spcPts val="0"/>
              </a:spcBef>
              <a:spcAft>
                <a:spcPts val="0"/>
              </a:spcAft>
              <a:buSzPts val="2000"/>
              <a:buNone/>
              <a:defRPr sz="2000"/>
            </a:lvl7pPr>
            <a:lvl8pPr lvl="7" rtl="0">
              <a:lnSpc>
                <a:spcPct val="115000"/>
              </a:lnSpc>
              <a:spcBef>
                <a:spcPts val="0"/>
              </a:spcBef>
              <a:spcAft>
                <a:spcPts val="0"/>
              </a:spcAft>
              <a:buSzPts val="2000"/>
              <a:buNone/>
              <a:defRPr sz="2000"/>
            </a:lvl8pPr>
            <a:lvl9pPr lvl="8" rtl="0">
              <a:lnSpc>
                <a:spcPct val="115000"/>
              </a:lnSpc>
              <a:spcBef>
                <a:spcPts val="0"/>
              </a:spcBef>
              <a:spcAft>
                <a:spcPts val="0"/>
              </a:spcAft>
              <a:buSzPts val="2000"/>
              <a:buNone/>
              <a:defRPr sz="2000"/>
            </a:lvl9pPr>
          </a:lstStyle>
          <a:p>
            <a:r>
              <a:t>xx%</a:t>
            </a:r>
          </a:p>
        </p:txBody>
      </p:sp>
      <p:sp>
        <p:nvSpPr>
          <p:cNvPr id="69" name="Google Shape;69;p13"/>
          <p:cNvSpPr txBox="1">
            <a:spLocks noGrp="1"/>
          </p:cNvSpPr>
          <p:nvPr>
            <p:ph type="subTitle" idx="8"/>
          </p:nvPr>
        </p:nvSpPr>
        <p:spPr>
          <a:xfrm>
            <a:off x="3517750" y="3636275"/>
            <a:ext cx="2101200" cy="444300"/>
          </a:xfrm>
          <a:prstGeom prst="rect">
            <a:avLst/>
          </a:prstGeom>
        </p:spPr>
        <p:txBody>
          <a:bodyPr spcFirstLastPara="1" wrap="square" lIns="91425" tIns="91425" rIns="91425" bIns="91425" anchor="t" anchorCtr="0">
            <a:noAutofit/>
          </a:bodyPr>
          <a:lstStyle>
            <a:lvl1pPr marL="0" marR="0" lvl="0" indent="-127000" rtl="0">
              <a:lnSpc>
                <a:spcPct val="115000"/>
              </a:lnSpc>
              <a:spcBef>
                <a:spcPts val="0"/>
              </a:spcBef>
              <a:spcAft>
                <a:spcPts val="0"/>
              </a:spcAft>
              <a:buClr>
                <a:schemeClr val="dk1"/>
              </a:buClr>
              <a:buSzPts val="2000"/>
              <a:buNone/>
              <a:defRPr sz="2000">
                <a:latin typeface="Calibri" panose="020F0502020204030204" pitchFamily="34" charset="0"/>
              </a:defRPr>
            </a:lvl1pPr>
            <a:lvl2pPr lvl="1" rtl="0">
              <a:lnSpc>
                <a:spcPct val="115000"/>
              </a:lnSpc>
              <a:spcBef>
                <a:spcPts val="0"/>
              </a:spcBef>
              <a:spcAft>
                <a:spcPts val="0"/>
              </a:spcAft>
              <a:buSzPts val="1400"/>
              <a:buNone/>
              <a:defRPr/>
            </a:lvl2pPr>
            <a:lvl3pPr lvl="2" rtl="0">
              <a:lnSpc>
                <a:spcPct val="115000"/>
              </a:lnSpc>
              <a:spcBef>
                <a:spcPts val="1600"/>
              </a:spcBef>
              <a:spcAft>
                <a:spcPts val="0"/>
              </a:spcAft>
              <a:buSzPts val="1400"/>
              <a:buNone/>
              <a:defRPr/>
            </a:lvl3pPr>
            <a:lvl4pPr lvl="3" rtl="0">
              <a:lnSpc>
                <a:spcPct val="115000"/>
              </a:lnSpc>
              <a:spcBef>
                <a:spcPts val="1600"/>
              </a:spcBef>
              <a:spcAft>
                <a:spcPts val="0"/>
              </a:spcAft>
              <a:buSzPts val="1400"/>
              <a:buNone/>
              <a:defRPr/>
            </a:lvl4pPr>
            <a:lvl5pPr lvl="4" rtl="0">
              <a:lnSpc>
                <a:spcPct val="115000"/>
              </a:lnSpc>
              <a:spcBef>
                <a:spcPts val="1600"/>
              </a:spcBef>
              <a:spcAft>
                <a:spcPts val="0"/>
              </a:spcAft>
              <a:buSzPts val="1400"/>
              <a:buNone/>
              <a:defRPr/>
            </a:lvl5pPr>
            <a:lvl6pPr lvl="5" rtl="0">
              <a:lnSpc>
                <a:spcPct val="115000"/>
              </a:lnSpc>
              <a:spcBef>
                <a:spcPts val="1600"/>
              </a:spcBef>
              <a:spcAft>
                <a:spcPts val="0"/>
              </a:spcAft>
              <a:buSzPts val="1400"/>
              <a:buNone/>
              <a:defRPr/>
            </a:lvl6pPr>
            <a:lvl7pPr lvl="6" rtl="0">
              <a:lnSpc>
                <a:spcPct val="115000"/>
              </a:lnSpc>
              <a:spcBef>
                <a:spcPts val="1600"/>
              </a:spcBef>
              <a:spcAft>
                <a:spcPts val="0"/>
              </a:spcAft>
              <a:buSzPts val="1400"/>
              <a:buNone/>
              <a:defRPr/>
            </a:lvl7pPr>
            <a:lvl8pPr lvl="7" rtl="0">
              <a:lnSpc>
                <a:spcPct val="115000"/>
              </a:lnSpc>
              <a:spcBef>
                <a:spcPts val="1600"/>
              </a:spcBef>
              <a:spcAft>
                <a:spcPts val="0"/>
              </a:spcAft>
              <a:buSzPts val="1400"/>
              <a:buNone/>
              <a:defRPr/>
            </a:lvl8pPr>
            <a:lvl9pPr lvl="8" rtl="0">
              <a:lnSpc>
                <a:spcPct val="115000"/>
              </a:lnSpc>
              <a:spcBef>
                <a:spcPts val="1600"/>
              </a:spcBef>
              <a:spcAft>
                <a:spcPts val="1600"/>
              </a:spcAft>
              <a:buSzPts val="1400"/>
              <a:buNone/>
              <a:defRPr/>
            </a:lvl9pPr>
          </a:lstStyle>
          <a:p>
            <a:endParaRPr/>
          </a:p>
        </p:txBody>
      </p:sp>
      <p:sp>
        <p:nvSpPr>
          <p:cNvPr id="70" name="Google Shape;70;p13"/>
          <p:cNvSpPr txBox="1">
            <a:spLocks noGrp="1"/>
          </p:cNvSpPr>
          <p:nvPr>
            <p:ph type="subTitle" idx="9"/>
          </p:nvPr>
        </p:nvSpPr>
        <p:spPr>
          <a:xfrm>
            <a:off x="3517750" y="4076750"/>
            <a:ext cx="2103300" cy="720000"/>
          </a:xfrm>
          <a:prstGeom prst="rect">
            <a:avLst/>
          </a:prstGeom>
        </p:spPr>
        <p:txBody>
          <a:bodyPr spcFirstLastPara="1" wrap="square" lIns="91425" tIns="91425" rIns="91425" bIns="91425" anchor="t" anchorCtr="0">
            <a:noAutofit/>
          </a:bodyPr>
          <a:lstStyle>
            <a:lvl1pPr marL="0" marR="0" lvl="0" indent="-88900" rtl="0">
              <a:lnSpc>
                <a:spcPct val="115000"/>
              </a:lnSpc>
              <a:spcBef>
                <a:spcPts val="0"/>
              </a:spcBef>
              <a:spcAft>
                <a:spcPts val="0"/>
              </a:spcAft>
              <a:buSzPts val="1400"/>
              <a:buNone/>
              <a:defRPr>
                <a:latin typeface="Calibri" panose="020F0502020204030204" pitchFamily="34" charset="0"/>
              </a:defRPr>
            </a:lvl1pPr>
            <a:lvl2pPr lvl="1" rtl="0">
              <a:lnSpc>
                <a:spcPct val="115000"/>
              </a:lnSpc>
              <a:spcBef>
                <a:spcPts val="0"/>
              </a:spcBef>
              <a:spcAft>
                <a:spcPts val="0"/>
              </a:spcAft>
              <a:buSzPts val="1400"/>
              <a:buNone/>
              <a:defRPr/>
            </a:lvl2pPr>
            <a:lvl3pPr lvl="2" rtl="0">
              <a:lnSpc>
                <a:spcPct val="115000"/>
              </a:lnSpc>
              <a:spcBef>
                <a:spcPts val="1600"/>
              </a:spcBef>
              <a:spcAft>
                <a:spcPts val="0"/>
              </a:spcAft>
              <a:buSzPts val="1400"/>
              <a:buNone/>
              <a:defRPr/>
            </a:lvl3pPr>
            <a:lvl4pPr lvl="3" rtl="0">
              <a:lnSpc>
                <a:spcPct val="115000"/>
              </a:lnSpc>
              <a:spcBef>
                <a:spcPts val="1600"/>
              </a:spcBef>
              <a:spcAft>
                <a:spcPts val="0"/>
              </a:spcAft>
              <a:buSzPts val="1400"/>
              <a:buNone/>
              <a:defRPr/>
            </a:lvl4pPr>
            <a:lvl5pPr lvl="4" rtl="0">
              <a:lnSpc>
                <a:spcPct val="115000"/>
              </a:lnSpc>
              <a:spcBef>
                <a:spcPts val="1600"/>
              </a:spcBef>
              <a:spcAft>
                <a:spcPts val="0"/>
              </a:spcAft>
              <a:buSzPts val="1400"/>
              <a:buNone/>
              <a:defRPr/>
            </a:lvl5pPr>
            <a:lvl6pPr lvl="5" rtl="0">
              <a:lnSpc>
                <a:spcPct val="115000"/>
              </a:lnSpc>
              <a:spcBef>
                <a:spcPts val="1600"/>
              </a:spcBef>
              <a:spcAft>
                <a:spcPts val="0"/>
              </a:spcAft>
              <a:buSzPts val="1400"/>
              <a:buNone/>
              <a:defRPr/>
            </a:lvl6pPr>
            <a:lvl7pPr lvl="6" rtl="0">
              <a:lnSpc>
                <a:spcPct val="115000"/>
              </a:lnSpc>
              <a:spcBef>
                <a:spcPts val="1600"/>
              </a:spcBef>
              <a:spcAft>
                <a:spcPts val="0"/>
              </a:spcAft>
              <a:buSzPts val="1400"/>
              <a:buNone/>
              <a:defRPr/>
            </a:lvl7pPr>
            <a:lvl8pPr lvl="7" rtl="0">
              <a:lnSpc>
                <a:spcPct val="115000"/>
              </a:lnSpc>
              <a:spcBef>
                <a:spcPts val="1600"/>
              </a:spcBef>
              <a:spcAft>
                <a:spcPts val="0"/>
              </a:spcAft>
              <a:buSzPts val="1400"/>
              <a:buNone/>
              <a:defRPr/>
            </a:lvl8pPr>
            <a:lvl9pPr lvl="8" rtl="0">
              <a:lnSpc>
                <a:spcPct val="115000"/>
              </a:lnSpc>
              <a:spcBef>
                <a:spcPts val="1600"/>
              </a:spcBef>
              <a:spcAft>
                <a:spcPts val="1600"/>
              </a:spcAft>
              <a:buSzPts val="1400"/>
              <a:buNone/>
              <a:defRPr/>
            </a:lvl9pPr>
          </a:lstStyle>
          <a:p>
            <a:endParaRPr/>
          </a:p>
        </p:txBody>
      </p:sp>
      <p:sp>
        <p:nvSpPr>
          <p:cNvPr id="71" name="Google Shape;71;p13"/>
          <p:cNvSpPr txBox="1">
            <a:spLocks noGrp="1"/>
          </p:cNvSpPr>
          <p:nvPr>
            <p:ph type="title" idx="13" hasCustomPrompt="1"/>
          </p:nvPr>
        </p:nvSpPr>
        <p:spPr>
          <a:xfrm>
            <a:off x="5815600" y="3249125"/>
            <a:ext cx="2100600" cy="406200"/>
          </a:xfrm>
          <a:prstGeom prst="rect">
            <a:avLst/>
          </a:prstGeom>
        </p:spPr>
        <p:txBody>
          <a:bodyPr spcFirstLastPara="1" wrap="square" lIns="91425" tIns="91425" rIns="91425" bIns="91425" anchor="ctr" anchorCtr="0">
            <a:noAutofit/>
          </a:bodyPr>
          <a:lstStyle>
            <a:lvl1pPr lvl="0" rtl="0">
              <a:lnSpc>
                <a:spcPct val="115000"/>
              </a:lnSpc>
              <a:spcBef>
                <a:spcPts val="0"/>
              </a:spcBef>
              <a:spcAft>
                <a:spcPts val="0"/>
              </a:spcAft>
              <a:buSzPts val="2000"/>
              <a:buNone/>
              <a:defRPr b="1">
                <a:solidFill>
                  <a:schemeClr val="dk2"/>
                </a:solidFill>
              </a:defRPr>
            </a:lvl1pPr>
            <a:lvl2pPr lvl="1" rtl="0">
              <a:lnSpc>
                <a:spcPct val="115000"/>
              </a:lnSpc>
              <a:spcBef>
                <a:spcPts val="0"/>
              </a:spcBef>
              <a:spcAft>
                <a:spcPts val="0"/>
              </a:spcAft>
              <a:buSzPts val="2000"/>
              <a:buNone/>
              <a:defRPr sz="2000"/>
            </a:lvl2pPr>
            <a:lvl3pPr lvl="2" rtl="0">
              <a:lnSpc>
                <a:spcPct val="115000"/>
              </a:lnSpc>
              <a:spcBef>
                <a:spcPts val="0"/>
              </a:spcBef>
              <a:spcAft>
                <a:spcPts val="0"/>
              </a:spcAft>
              <a:buSzPts val="2000"/>
              <a:buNone/>
              <a:defRPr sz="2000"/>
            </a:lvl3pPr>
            <a:lvl4pPr lvl="3" rtl="0">
              <a:lnSpc>
                <a:spcPct val="115000"/>
              </a:lnSpc>
              <a:spcBef>
                <a:spcPts val="0"/>
              </a:spcBef>
              <a:spcAft>
                <a:spcPts val="0"/>
              </a:spcAft>
              <a:buSzPts val="2000"/>
              <a:buNone/>
              <a:defRPr sz="2000"/>
            </a:lvl4pPr>
            <a:lvl5pPr lvl="4" rtl="0">
              <a:lnSpc>
                <a:spcPct val="115000"/>
              </a:lnSpc>
              <a:spcBef>
                <a:spcPts val="0"/>
              </a:spcBef>
              <a:spcAft>
                <a:spcPts val="0"/>
              </a:spcAft>
              <a:buSzPts val="2000"/>
              <a:buNone/>
              <a:defRPr sz="2000"/>
            </a:lvl5pPr>
            <a:lvl6pPr lvl="5" rtl="0">
              <a:lnSpc>
                <a:spcPct val="115000"/>
              </a:lnSpc>
              <a:spcBef>
                <a:spcPts val="0"/>
              </a:spcBef>
              <a:spcAft>
                <a:spcPts val="0"/>
              </a:spcAft>
              <a:buSzPts val="2000"/>
              <a:buNone/>
              <a:defRPr sz="2000"/>
            </a:lvl6pPr>
            <a:lvl7pPr lvl="6" rtl="0">
              <a:lnSpc>
                <a:spcPct val="115000"/>
              </a:lnSpc>
              <a:spcBef>
                <a:spcPts val="0"/>
              </a:spcBef>
              <a:spcAft>
                <a:spcPts val="0"/>
              </a:spcAft>
              <a:buSzPts val="2000"/>
              <a:buNone/>
              <a:defRPr sz="2000"/>
            </a:lvl7pPr>
            <a:lvl8pPr lvl="7" rtl="0">
              <a:lnSpc>
                <a:spcPct val="115000"/>
              </a:lnSpc>
              <a:spcBef>
                <a:spcPts val="0"/>
              </a:spcBef>
              <a:spcAft>
                <a:spcPts val="0"/>
              </a:spcAft>
              <a:buSzPts val="2000"/>
              <a:buNone/>
              <a:defRPr sz="2000"/>
            </a:lvl8pPr>
            <a:lvl9pPr lvl="8" rtl="0">
              <a:lnSpc>
                <a:spcPct val="115000"/>
              </a:lnSpc>
              <a:spcBef>
                <a:spcPts val="0"/>
              </a:spcBef>
              <a:spcAft>
                <a:spcPts val="0"/>
              </a:spcAft>
              <a:buSzPts val="2000"/>
              <a:buNone/>
              <a:defRPr sz="2000"/>
            </a:lvl9pPr>
          </a:lstStyle>
          <a:p>
            <a:r>
              <a:t>xx%</a:t>
            </a:r>
          </a:p>
        </p:txBody>
      </p:sp>
      <p:sp>
        <p:nvSpPr>
          <p:cNvPr id="72" name="Google Shape;72;p13"/>
          <p:cNvSpPr txBox="1">
            <a:spLocks noGrp="1"/>
          </p:cNvSpPr>
          <p:nvPr>
            <p:ph type="subTitle" idx="14"/>
          </p:nvPr>
        </p:nvSpPr>
        <p:spPr>
          <a:xfrm>
            <a:off x="5815600" y="3636275"/>
            <a:ext cx="2099700" cy="444300"/>
          </a:xfrm>
          <a:prstGeom prst="rect">
            <a:avLst/>
          </a:prstGeom>
        </p:spPr>
        <p:txBody>
          <a:bodyPr spcFirstLastPara="1" wrap="square" lIns="91425" tIns="91425" rIns="91425" bIns="91425" anchor="t" anchorCtr="0">
            <a:noAutofit/>
          </a:bodyPr>
          <a:lstStyle>
            <a:lvl1pPr marL="0" marR="0" lvl="0" indent="-127000" rtl="0">
              <a:lnSpc>
                <a:spcPct val="115000"/>
              </a:lnSpc>
              <a:spcBef>
                <a:spcPts val="0"/>
              </a:spcBef>
              <a:spcAft>
                <a:spcPts val="0"/>
              </a:spcAft>
              <a:buClr>
                <a:schemeClr val="dk1"/>
              </a:buClr>
              <a:buSzPts val="2000"/>
              <a:buNone/>
              <a:defRPr sz="2000">
                <a:latin typeface="Calibri" panose="020F0502020204030204" pitchFamily="34" charset="0"/>
              </a:defRPr>
            </a:lvl1pPr>
            <a:lvl2pPr lvl="1" rtl="0">
              <a:lnSpc>
                <a:spcPct val="115000"/>
              </a:lnSpc>
              <a:spcBef>
                <a:spcPts val="0"/>
              </a:spcBef>
              <a:spcAft>
                <a:spcPts val="0"/>
              </a:spcAft>
              <a:buSzPts val="1400"/>
              <a:buNone/>
              <a:defRPr/>
            </a:lvl2pPr>
            <a:lvl3pPr lvl="2" rtl="0">
              <a:lnSpc>
                <a:spcPct val="115000"/>
              </a:lnSpc>
              <a:spcBef>
                <a:spcPts val="1600"/>
              </a:spcBef>
              <a:spcAft>
                <a:spcPts val="0"/>
              </a:spcAft>
              <a:buSzPts val="1400"/>
              <a:buNone/>
              <a:defRPr/>
            </a:lvl3pPr>
            <a:lvl4pPr lvl="3" rtl="0">
              <a:lnSpc>
                <a:spcPct val="115000"/>
              </a:lnSpc>
              <a:spcBef>
                <a:spcPts val="1600"/>
              </a:spcBef>
              <a:spcAft>
                <a:spcPts val="0"/>
              </a:spcAft>
              <a:buSzPts val="1400"/>
              <a:buNone/>
              <a:defRPr/>
            </a:lvl4pPr>
            <a:lvl5pPr lvl="4" rtl="0">
              <a:lnSpc>
                <a:spcPct val="115000"/>
              </a:lnSpc>
              <a:spcBef>
                <a:spcPts val="1600"/>
              </a:spcBef>
              <a:spcAft>
                <a:spcPts val="0"/>
              </a:spcAft>
              <a:buSzPts val="1400"/>
              <a:buNone/>
              <a:defRPr/>
            </a:lvl5pPr>
            <a:lvl6pPr lvl="5" rtl="0">
              <a:lnSpc>
                <a:spcPct val="115000"/>
              </a:lnSpc>
              <a:spcBef>
                <a:spcPts val="1600"/>
              </a:spcBef>
              <a:spcAft>
                <a:spcPts val="0"/>
              </a:spcAft>
              <a:buSzPts val="1400"/>
              <a:buNone/>
              <a:defRPr/>
            </a:lvl6pPr>
            <a:lvl7pPr lvl="6" rtl="0">
              <a:lnSpc>
                <a:spcPct val="115000"/>
              </a:lnSpc>
              <a:spcBef>
                <a:spcPts val="1600"/>
              </a:spcBef>
              <a:spcAft>
                <a:spcPts val="0"/>
              </a:spcAft>
              <a:buSzPts val="1400"/>
              <a:buNone/>
              <a:defRPr/>
            </a:lvl7pPr>
            <a:lvl8pPr lvl="7" rtl="0">
              <a:lnSpc>
                <a:spcPct val="115000"/>
              </a:lnSpc>
              <a:spcBef>
                <a:spcPts val="1600"/>
              </a:spcBef>
              <a:spcAft>
                <a:spcPts val="0"/>
              </a:spcAft>
              <a:buSzPts val="1400"/>
              <a:buNone/>
              <a:defRPr/>
            </a:lvl8pPr>
            <a:lvl9pPr lvl="8" rtl="0">
              <a:lnSpc>
                <a:spcPct val="115000"/>
              </a:lnSpc>
              <a:spcBef>
                <a:spcPts val="1600"/>
              </a:spcBef>
              <a:spcAft>
                <a:spcPts val="1600"/>
              </a:spcAft>
              <a:buSzPts val="1400"/>
              <a:buNone/>
              <a:defRPr/>
            </a:lvl9pPr>
          </a:lstStyle>
          <a:p>
            <a:endParaRPr/>
          </a:p>
        </p:txBody>
      </p:sp>
      <p:sp>
        <p:nvSpPr>
          <p:cNvPr id="73" name="Google Shape;73;p13"/>
          <p:cNvSpPr txBox="1">
            <a:spLocks noGrp="1"/>
          </p:cNvSpPr>
          <p:nvPr>
            <p:ph type="subTitle" idx="15"/>
          </p:nvPr>
        </p:nvSpPr>
        <p:spPr>
          <a:xfrm>
            <a:off x="5815600" y="4076750"/>
            <a:ext cx="2103300" cy="720000"/>
          </a:xfrm>
          <a:prstGeom prst="rect">
            <a:avLst/>
          </a:prstGeom>
        </p:spPr>
        <p:txBody>
          <a:bodyPr spcFirstLastPara="1" wrap="square" lIns="91425" tIns="91425" rIns="91425" bIns="91425" anchor="t" anchorCtr="0">
            <a:noAutofit/>
          </a:bodyPr>
          <a:lstStyle>
            <a:lvl1pPr marL="0" marR="0" lvl="0" indent="-88900" rtl="0">
              <a:lnSpc>
                <a:spcPct val="115000"/>
              </a:lnSpc>
              <a:spcBef>
                <a:spcPts val="0"/>
              </a:spcBef>
              <a:spcAft>
                <a:spcPts val="0"/>
              </a:spcAft>
              <a:buSzPts val="1400"/>
              <a:buNone/>
              <a:defRPr>
                <a:latin typeface="Calibri" panose="020F0502020204030204" pitchFamily="34" charset="0"/>
              </a:defRPr>
            </a:lvl1pPr>
            <a:lvl2pPr lvl="1" rtl="0">
              <a:lnSpc>
                <a:spcPct val="115000"/>
              </a:lnSpc>
              <a:spcBef>
                <a:spcPts val="0"/>
              </a:spcBef>
              <a:spcAft>
                <a:spcPts val="0"/>
              </a:spcAft>
              <a:buSzPts val="1400"/>
              <a:buNone/>
              <a:defRPr/>
            </a:lvl2pPr>
            <a:lvl3pPr lvl="2" rtl="0">
              <a:lnSpc>
                <a:spcPct val="115000"/>
              </a:lnSpc>
              <a:spcBef>
                <a:spcPts val="1600"/>
              </a:spcBef>
              <a:spcAft>
                <a:spcPts val="0"/>
              </a:spcAft>
              <a:buSzPts val="1400"/>
              <a:buNone/>
              <a:defRPr/>
            </a:lvl3pPr>
            <a:lvl4pPr lvl="3" rtl="0">
              <a:lnSpc>
                <a:spcPct val="115000"/>
              </a:lnSpc>
              <a:spcBef>
                <a:spcPts val="1600"/>
              </a:spcBef>
              <a:spcAft>
                <a:spcPts val="0"/>
              </a:spcAft>
              <a:buSzPts val="1400"/>
              <a:buNone/>
              <a:defRPr/>
            </a:lvl4pPr>
            <a:lvl5pPr lvl="4" rtl="0">
              <a:lnSpc>
                <a:spcPct val="115000"/>
              </a:lnSpc>
              <a:spcBef>
                <a:spcPts val="1600"/>
              </a:spcBef>
              <a:spcAft>
                <a:spcPts val="0"/>
              </a:spcAft>
              <a:buSzPts val="1400"/>
              <a:buNone/>
              <a:defRPr/>
            </a:lvl5pPr>
            <a:lvl6pPr lvl="5" rtl="0">
              <a:lnSpc>
                <a:spcPct val="115000"/>
              </a:lnSpc>
              <a:spcBef>
                <a:spcPts val="1600"/>
              </a:spcBef>
              <a:spcAft>
                <a:spcPts val="0"/>
              </a:spcAft>
              <a:buSzPts val="1400"/>
              <a:buNone/>
              <a:defRPr/>
            </a:lvl6pPr>
            <a:lvl7pPr lvl="6" rtl="0">
              <a:lnSpc>
                <a:spcPct val="115000"/>
              </a:lnSpc>
              <a:spcBef>
                <a:spcPts val="1600"/>
              </a:spcBef>
              <a:spcAft>
                <a:spcPts val="0"/>
              </a:spcAft>
              <a:buSzPts val="1400"/>
              <a:buNone/>
              <a:defRPr/>
            </a:lvl7pPr>
            <a:lvl8pPr lvl="7" rtl="0">
              <a:lnSpc>
                <a:spcPct val="115000"/>
              </a:lnSpc>
              <a:spcBef>
                <a:spcPts val="1600"/>
              </a:spcBef>
              <a:spcAft>
                <a:spcPts val="0"/>
              </a:spcAft>
              <a:buSzPts val="1400"/>
              <a:buNone/>
              <a:defRPr/>
            </a:lvl8pPr>
            <a:lvl9pPr lvl="8" rtl="0">
              <a:lnSpc>
                <a:spcPct val="115000"/>
              </a:lnSpc>
              <a:spcBef>
                <a:spcPts val="1600"/>
              </a:spcBef>
              <a:spcAft>
                <a:spcPts val="1600"/>
              </a:spcAft>
              <a:buSzPts val="1400"/>
              <a:buNone/>
              <a:defRPr/>
            </a:lvl9pPr>
          </a:lstStyle>
          <a:p>
            <a:endParaRPr/>
          </a:p>
        </p:txBody>
      </p:sp>
    </p:spTree>
    <p:extLst>
      <p:ext uri="{BB962C8B-B14F-4D97-AF65-F5344CB8AC3E}">
        <p14:creationId xmlns:p14="http://schemas.microsoft.com/office/powerpoint/2010/main" val="31691006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42"/>
        <p:cNvGrpSpPr/>
        <p:nvPr/>
      </p:nvGrpSpPr>
      <p:grpSpPr>
        <a:xfrm>
          <a:off x="0" y="0"/>
          <a:ext cx="0" cy="0"/>
          <a:chOff x="0" y="0"/>
          <a:chExt cx="0" cy="0"/>
        </a:xfrm>
      </p:grpSpPr>
      <p:sp>
        <p:nvSpPr>
          <p:cNvPr id="44" name="Google Shape;44;p9"/>
          <p:cNvSpPr txBox="1">
            <a:spLocks noGrp="1"/>
          </p:cNvSpPr>
          <p:nvPr>
            <p:ph type="title"/>
          </p:nvPr>
        </p:nvSpPr>
        <p:spPr>
          <a:xfrm>
            <a:off x="2150250" y="0"/>
            <a:ext cx="4843500" cy="2177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4200"/>
              <a:buNone/>
              <a:defRPr sz="5000" b="1">
                <a:solidFill>
                  <a:schemeClr val="lt1"/>
                </a:solidFill>
              </a:defRPr>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45" name="Google Shape;45;p9"/>
          <p:cNvSpPr txBox="1">
            <a:spLocks noGrp="1"/>
          </p:cNvSpPr>
          <p:nvPr>
            <p:ph type="subTitle" idx="1"/>
          </p:nvPr>
        </p:nvSpPr>
        <p:spPr>
          <a:xfrm>
            <a:off x="2866650" y="2177700"/>
            <a:ext cx="3410700" cy="29658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SzPts val="2800"/>
              <a:buNone/>
              <a:defRPr>
                <a:solidFill>
                  <a:schemeClr val="dk1"/>
                </a:solidFill>
                <a:latin typeface="Calibri" panose="020F0502020204030204" pitchFamily="34" charset="0"/>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Tree>
    <p:extLst>
      <p:ext uri="{BB962C8B-B14F-4D97-AF65-F5344CB8AC3E}">
        <p14:creationId xmlns:p14="http://schemas.microsoft.com/office/powerpoint/2010/main" val="206778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3"/>
        <p:cNvGrpSpPr/>
        <p:nvPr/>
      </p:nvGrpSpPr>
      <p:grpSpPr>
        <a:xfrm>
          <a:off x="0" y="0"/>
          <a:ext cx="0" cy="0"/>
          <a:chOff x="0" y="0"/>
          <a:chExt cx="0" cy="0"/>
        </a:xfrm>
      </p:grpSpPr>
      <p:sp>
        <p:nvSpPr>
          <p:cNvPr id="25" name="Google Shape;25;p5"/>
          <p:cNvSpPr txBox="1">
            <a:spLocks noGrp="1"/>
          </p:cNvSpPr>
          <p:nvPr>
            <p:ph type="title"/>
          </p:nvPr>
        </p:nvSpPr>
        <p:spPr>
          <a:xfrm>
            <a:off x="629875" y="1712250"/>
            <a:ext cx="2185500" cy="1719000"/>
          </a:xfrm>
          <a:prstGeom prst="rect">
            <a:avLst/>
          </a:prstGeom>
        </p:spPr>
        <p:txBody>
          <a:bodyPr spcFirstLastPara="1" wrap="square" lIns="91425" tIns="91425" rIns="91425" bIns="91425" anchor="ctr" anchorCtr="0">
            <a:noAutofit/>
          </a:bodyPr>
          <a:lstStyle>
            <a:lvl1pPr lvl="0" rtl="0">
              <a:lnSpc>
                <a:spcPct val="115000"/>
              </a:lnSpc>
              <a:spcBef>
                <a:spcPts val="0"/>
              </a:spcBef>
              <a:spcAft>
                <a:spcPts val="0"/>
              </a:spcAft>
              <a:buSzPts val="3000"/>
              <a:buNone/>
              <a:defRPr b="1">
                <a:solidFill>
                  <a:schemeClr val="lt1"/>
                </a:solidFill>
              </a:defRPr>
            </a:lvl1pPr>
            <a:lvl2pPr lvl="1" rtl="0">
              <a:lnSpc>
                <a:spcPct val="115000"/>
              </a:lnSpc>
              <a:spcBef>
                <a:spcPts val="0"/>
              </a:spcBef>
              <a:spcAft>
                <a:spcPts val="0"/>
              </a:spcAft>
              <a:buSzPts val="3000"/>
              <a:buNone/>
              <a:defRPr/>
            </a:lvl2pPr>
            <a:lvl3pPr lvl="2" rtl="0">
              <a:lnSpc>
                <a:spcPct val="115000"/>
              </a:lnSpc>
              <a:spcBef>
                <a:spcPts val="0"/>
              </a:spcBef>
              <a:spcAft>
                <a:spcPts val="0"/>
              </a:spcAft>
              <a:buSzPts val="3000"/>
              <a:buNone/>
              <a:defRPr/>
            </a:lvl3pPr>
            <a:lvl4pPr lvl="3" rtl="0">
              <a:lnSpc>
                <a:spcPct val="115000"/>
              </a:lnSpc>
              <a:spcBef>
                <a:spcPts val="0"/>
              </a:spcBef>
              <a:spcAft>
                <a:spcPts val="0"/>
              </a:spcAft>
              <a:buSzPts val="3000"/>
              <a:buNone/>
              <a:defRPr/>
            </a:lvl4pPr>
            <a:lvl5pPr lvl="4" rtl="0">
              <a:lnSpc>
                <a:spcPct val="115000"/>
              </a:lnSpc>
              <a:spcBef>
                <a:spcPts val="0"/>
              </a:spcBef>
              <a:spcAft>
                <a:spcPts val="0"/>
              </a:spcAft>
              <a:buSzPts val="3000"/>
              <a:buNone/>
              <a:defRPr/>
            </a:lvl5pPr>
            <a:lvl6pPr lvl="5" rtl="0">
              <a:lnSpc>
                <a:spcPct val="115000"/>
              </a:lnSpc>
              <a:spcBef>
                <a:spcPts val="0"/>
              </a:spcBef>
              <a:spcAft>
                <a:spcPts val="0"/>
              </a:spcAft>
              <a:buSzPts val="3000"/>
              <a:buNone/>
              <a:defRPr/>
            </a:lvl6pPr>
            <a:lvl7pPr lvl="6" rtl="0">
              <a:lnSpc>
                <a:spcPct val="115000"/>
              </a:lnSpc>
              <a:spcBef>
                <a:spcPts val="0"/>
              </a:spcBef>
              <a:spcAft>
                <a:spcPts val="0"/>
              </a:spcAft>
              <a:buSzPts val="3000"/>
              <a:buNone/>
              <a:defRPr/>
            </a:lvl7pPr>
            <a:lvl8pPr lvl="7" rtl="0">
              <a:lnSpc>
                <a:spcPct val="115000"/>
              </a:lnSpc>
              <a:spcBef>
                <a:spcPts val="0"/>
              </a:spcBef>
              <a:spcAft>
                <a:spcPts val="0"/>
              </a:spcAft>
              <a:buSzPts val="3000"/>
              <a:buNone/>
              <a:defRPr/>
            </a:lvl8pPr>
            <a:lvl9pPr lvl="8" rtl="0">
              <a:lnSpc>
                <a:spcPct val="115000"/>
              </a:lnSpc>
              <a:spcBef>
                <a:spcPts val="0"/>
              </a:spcBef>
              <a:spcAft>
                <a:spcPts val="0"/>
              </a:spcAft>
              <a:buSzPts val="3000"/>
              <a:buNone/>
              <a:defRPr/>
            </a:lvl9pPr>
          </a:lstStyle>
          <a:p>
            <a:endParaRPr/>
          </a:p>
        </p:txBody>
      </p:sp>
      <p:sp>
        <p:nvSpPr>
          <p:cNvPr id="26" name="Google Shape;26;p5"/>
          <p:cNvSpPr txBox="1">
            <a:spLocks noGrp="1"/>
          </p:cNvSpPr>
          <p:nvPr>
            <p:ph type="subTitle" idx="1"/>
          </p:nvPr>
        </p:nvSpPr>
        <p:spPr>
          <a:xfrm>
            <a:off x="4377349" y="937350"/>
            <a:ext cx="2612700" cy="444300"/>
          </a:xfrm>
          <a:prstGeom prst="rect">
            <a:avLst/>
          </a:prstGeom>
        </p:spPr>
        <p:txBody>
          <a:bodyPr spcFirstLastPara="1" wrap="square" lIns="91425" tIns="91425" rIns="91425" bIns="91425" anchor="t" anchorCtr="0">
            <a:noAutofit/>
          </a:bodyPr>
          <a:lstStyle>
            <a:lvl1pPr marL="0" marR="0" lvl="0" indent="-127000" rtl="0">
              <a:lnSpc>
                <a:spcPct val="115000"/>
              </a:lnSpc>
              <a:spcBef>
                <a:spcPts val="0"/>
              </a:spcBef>
              <a:spcAft>
                <a:spcPts val="0"/>
              </a:spcAft>
              <a:buClr>
                <a:schemeClr val="dk1"/>
              </a:buClr>
              <a:buSzPts val="2000"/>
              <a:buNone/>
              <a:defRPr sz="2000" b="1">
                <a:latin typeface="Calibri" panose="020F0502020204030204" pitchFamily="34" charset="0"/>
              </a:defRPr>
            </a:lvl1pPr>
            <a:lvl2pPr lvl="1" rtl="0">
              <a:lnSpc>
                <a:spcPct val="115000"/>
              </a:lnSpc>
              <a:spcBef>
                <a:spcPts val="0"/>
              </a:spcBef>
              <a:spcAft>
                <a:spcPts val="0"/>
              </a:spcAft>
              <a:buSzPts val="1400"/>
              <a:buNone/>
              <a:defRPr/>
            </a:lvl2pPr>
            <a:lvl3pPr lvl="2" rtl="0">
              <a:lnSpc>
                <a:spcPct val="115000"/>
              </a:lnSpc>
              <a:spcBef>
                <a:spcPts val="1600"/>
              </a:spcBef>
              <a:spcAft>
                <a:spcPts val="0"/>
              </a:spcAft>
              <a:buSzPts val="1400"/>
              <a:buNone/>
              <a:defRPr/>
            </a:lvl3pPr>
            <a:lvl4pPr lvl="3" rtl="0">
              <a:lnSpc>
                <a:spcPct val="115000"/>
              </a:lnSpc>
              <a:spcBef>
                <a:spcPts val="1600"/>
              </a:spcBef>
              <a:spcAft>
                <a:spcPts val="0"/>
              </a:spcAft>
              <a:buSzPts val="1400"/>
              <a:buNone/>
              <a:defRPr/>
            </a:lvl4pPr>
            <a:lvl5pPr lvl="4" rtl="0">
              <a:lnSpc>
                <a:spcPct val="115000"/>
              </a:lnSpc>
              <a:spcBef>
                <a:spcPts val="1600"/>
              </a:spcBef>
              <a:spcAft>
                <a:spcPts val="0"/>
              </a:spcAft>
              <a:buSzPts val="1400"/>
              <a:buNone/>
              <a:defRPr/>
            </a:lvl5pPr>
            <a:lvl6pPr lvl="5" rtl="0">
              <a:lnSpc>
                <a:spcPct val="115000"/>
              </a:lnSpc>
              <a:spcBef>
                <a:spcPts val="1600"/>
              </a:spcBef>
              <a:spcAft>
                <a:spcPts val="0"/>
              </a:spcAft>
              <a:buSzPts val="1400"/>
              <a:buNone/>
              <a:defRPr/>
            </a:lvl6pPr>
            <a:lvl7pPr lvl="6" rtl="0">
              <a:lnSpc>
                <a:spcPct val="115000"/>
              </a:lnSpc>
              <a:spcBef>
                <a:spcPts val="1600"/>
              </a:spcBef>
              <a:spcAft>
                <a:spcPts val="0"/>
              </a:spcAft>
              <a:buSzPts val="1400"/>
              <a:buNone/>
              <a:defRPr/>
            </a:lvl7pPr>
            <a:lvl8pPr lvl="7" rtl="0">
              <a:lnSpc>
                <a:spcPct val="115000"/>
              </a:lnSpc>
              <a:spcBef>
                <a:spcPts val="1600"/>
              </a:spcBef>
              <a:spcAft>
                <a:spcPts val="0"/>
              </a:spcAft>
              <a:buSzPts val="1400"/>
              <a:buNone/>
              <a:defRPr/>
            </a:lvl8pPr>
            <a:lvl9pPr lvl="8" rtl="0">
              <a:lnSpc>
                <a:spcPct val="115000"/>
              </a:lnSpc>
              <a:spcBef>
                <a:spcPts val="1600"/>
              </a:spcBef>
              <a:spcAft>
                <a:spcPts val="1600"/>
              </a:spcAft>
              <a:buSzPts val="1400"/>
              <a:buNone/>
              <a:defRPr/>
            </a:lvl9pPr>
          </a:lstStyle>
          <a:p>
            <a:endParaRPr/>
          </a:p>
        </p:txBody>
      </p:sp>
      <p:sp>
        <p:nvSpPr>
          <p:cNvPr id="27" name="Google Shape;27;p5"/>
          <p:cNvSpPr txBox="1">
            <a:spLocks noGrp="1"/>
          </p:cNvSpPr>
          <p:nvPr>
            <p:ph type="subTitle" idx="2"/>
          </p:nvPr>
        </p:nvSpPr>
        <p:spPr>
          <a:xfrm>
            <a:off x="4374125" y="1381600"/>
            <a:ext cx="2616000" cy="1113900"/>
          </a:xfrm>
          <a:prstGeom prst="rect">
            <a:avLst/>
          </a:prstGeom>
        </p:spPr>
        <p:txBody>
          <a:bodyPr spcFirstLastPara="1" wrap="square" lIns="91425" tIns="91425" rIns="91425" bIns="91425" anchor="t" anchorCtr="0">
            <a:noAutofit/>
          </a:bodyPr>
          <a:lstStyle>
            <a:lvl1pPr marL="0" marR="0" lvl="0" indent="-88900" rtl="0">
              <a:lnSpc>
                <a:spcPct val="115000"/>
              </a:lnSpc>
              <a:spcBef>
                <a:spcPts val="0"/>
              </a:spcBef>
              <a:spcAft>
                <a:spcPts val="0"/>
              </a:spcAft>
              <a:buSzPts val="1400"/>
              <a:buNone/>
              <a:defRPr>
                <a:latin typeface="Calibri" panose="020F0502020204030204" pitchFamily="34" charset="0"/>
              </a:defRPr>
            </a:lvl1pPr>
            <a:lvl2pPr lvl="1" rtl="0">
              <a:lnSpc>
                <a:spcPct val="115000"/>
              </a:lnSpc>
              <a:spcBef>
                <a:spcPts val="0"/>
              </a:spcBef>
              <a:spcAft>
                <a:spcPts val="0"/>
              </a:spcAft>
              <a:buSzPts val="1400"/>
              <a:buNone/>
              <a:defRPr/>
            </a:lvl2pPr>
            <a:lvl3pPr lvl="2" rtl="0">
              <a:lnSpc>
                <a:spcPct val="115000"/>
              </a:lnSpc>
              <a:spcBef>
                <a:spcPts val="1600"/>
              </a:spcBef>
              <a:spcAft>
                <a:spcPts val="0"/>
              </a:spcAft>
              <a:buSzPts val="1400"/>
              <a:buNone/>
              <a:defRPr/>
            </a:lvl3pPr>
            <a:lvl4pPr lvl="3" rtl="0">
              <a:lnSpc>
                <a:spcPct val="115000"/>
              </a:lnSpc>
              <a:spcBef>
                <a:spcPts val="1600"/>
              </a:spcBef>
              <a:spcAft>
                <a:spcPts val="0"/>
              </a:spcAft>
              <a:buSzPts val="1400"/>
              <a:buNone/>
              <a:defRPr/>
            </a:lvl4pPr>
            <a:lvl5pPr lvl="4" rtl="0">
              <a:lnSpc>
                <a:spcPct val="115000"/>
              </a:lnSpc>
              <a:spcBef>
                <a:spcPts val="1600"/>
              </a:spcBef>
              <a:spcAft>
                <a:spcPts val="0"/>
              </a:spcAft>
              <a:buSzPts val="1400"/>
              <a:buNone/>
              <a:defRPr/>
            </a:lvl5pPr>
            <a:lvl6pPr lvl="5" rtl="0">
              <a:lnSpc>
                <a:spcPct val="115000"/>
              </a:lnSpc>
              <a:spcBef>
                <a:spcPts val="1600"/>
              </a:spcBef>
              <a:spcAft>
                <a:spcPts val="0"/>
              </a:spcAft>
              <a:buSzPts val="1400"/>
              <a:buNone/>
              <a:defRPr/>
            </a:lvl6pPr>
            <a:lvl7pPr lvl="6" rtl="0">
              <a:lnSpc>
                <a:spcPct val="115000"/>
              </a:lnSpc>
              <a:spcBef>
                <a:spcPts val="1600"/>
              </a:spcBef>
              <a:spcAft>
                <a:spcPts val="0"/>
              </a:spcAft>
              <a:buSzPts val="1400"/>
              <a:buNone/>
              <a:defRPr/>
            </a:lvl7pPr>
            <a:lvl8pPr lvl="7" rtl="0">
              <a:lnSpc>
                <a:spcPct val="115000"/>
              </a:lnSpc>
              <a:spcBef>
                <a:spcPts val="1600"/>
              </a:spcBef>
              <a:spcAft>
                <a:spcPts val="0"/>
              </a:spcAft>
              <a:buSzPts val="1400"/>
              <a:buNone/>
              <a:defRPr/>
            </a:lvl8pPr>
            <a:lvl9pPr lvl="8" rtl="0">
              <a:lnSpc>
                <a:spcPct val="115000"/>
              </a:lnSpc>
              <a:spcBef>
                <a:spcPts val="1600"/>
              </a:spcBef>
              <a:spcAft>
                <a:spcPts val="1600"/>
              </a:spcAft>
              <a:buSzPts val="1400"/>
              <a:buNone/>
              <a:defRPr/>
            </a:lvl9pPr>
          </a:lstStyle>
          <a:p>
            <a:endParaRPr/>
          </a:p>
        </p:txBody>
      </p:sp>
      <p:sp>
        <p:nvSpPr>
          <p:cNvPr id="28" name="Google Shape;28;p5"/>
          <p:cNvSpPr txBox="1">
            <a:spLocks noGrp="1"/>
          </p:cNvSpPr>
          <p:nvPr>
            <p:ph type="subTitle" idx="3"/>
          </p:nvPr>
        </p:nvSpPr>
        <p:spPr>
          <a:xfrm>
            <a:off x="4377345" y="2860450"/>
            <a:ext cx="2615100" cy="444300"/>
          </a:xfrm>
          <a:prstGeom prst="rect">
            <a:avLst/>
          </a:prstGeom>
        </p:spPr>
        <p:txBody>
          <a:bodyPr spcFirstLastPara="1" wrap="square" lIns="91425" tIns="91425" rIns="91425" bIns="91425" anchor="t" anchorCtr="0">
            <a:noAutofit/>
          </a:bodyPr>
          <a:lstStyle>
            <a:lvl1pPr marL="0" marR="0" lvl="0" indent="-127000" rtl="0">
              <a:lnSpc>
                <a:spcPct val="115000"/>
              </a:lnSpc>
              <a:spcBef>
                <a:spcPts val="0"/>
              </a:spcBef>
              <a:spcAft>
                <a:spcPts val="0"/>
              </a:spcAft>
              <a:buClr>
                <a:schemeClr val="dk1"/>
              </a:buClr>
              <a:buSzPts val="2000"/>
              <a:buNone/>
              <a:defRPr sz="2000" b="1">
                <a:latin typeface="Calibri" panose="020F0502020204030204" pitchFamily="34" charset="0"/>
              </a:defRPr>
            </a:lvl1pPr>
            <a:lvl2pPr lvl="1" rtl="0">
              <a:lnSpc>
                <a:spcPct val="115000"/>
              </a:lnSpc>
              <a:spcBef>
                <a:spcPts val="0"/>
              </a:spcBef>
              <a:spcAft>
                <a:spcPts val="0"/>
              </a:spcAft>
              <a:buSzPts val="1400"/>
              <a:buNone/>
              <a:defRPr/>
            </a:lvl2pPr>
            <a:lvl3pPr lvl="2" rtl="0">
              <a:lnSpc>
                <a:spcPct val="115000"/>
              </a:lnSpc>
              <a:spcBef>
                <a:spcPts val="1600"/>
              </a:spcBef>
              <a:spcAft>
                <a:spcPts val="0"/>
              </a:spcAft>
              <a:buSzPts val="1400"/>
              <a:buNone/>
              <a:defRPr/>
            </a:lvl3pPr>
            <a:lvl4pPr lvl="3" rtl="0">
              <a:lnSpc>
                <a:spcPct val="115000"/>
              </a:lnSpc>
              <a:spcBef>
                <a:spcPts val="1600"/>
              </a:spcBef>
              <a:spcAft>
                <a:spcPts val="0"/>
              </a:spcAft>
              <a:buSzPts val="1400"/>
              <a:buNone/>
              <a:defRPr/>
            </a:lvl4pPr>
            <a:lvl5pPr lvl="4" rtl="0">
              <a:lnSpc>
                <a:spcPct val="115000"/>
              </a:lnSpc>
              <a:spcBef>
                <a:spcPts val="1600"/>
              </a:spcBef>
              <a:spcAft>
                <a:spcPts val="0"/>
              </a:spcAft>
              <a:buSzPts val="1400"/>
              <a:buNone/>
              <a:defRPr/>
            </a:lvl5pPr>
            <a:lvl6pPr lvl="5" rtl="0">
              <a:lnSpc>
                <a:spcPct val="115000"/>
              </a:lnSpc>
              <a:spcBef>
                <a:spcPts val="1600"/>
              </a:spcBef>
              <a:spcAft>
                <a:spcPts val="0"/>
              </a:spcAft>
              <a:buSzPts val="1400"/>
              <a:buNone/>
              <a:defRPr/>
            </a:lvl6pPr>
            <a:lvl7pPr lvl="6" rtl="0">
              <a:lnSpc>
                <a:spcPct val="115000"/>
              </a:lnSpc>
              <a:spcBef>
                <a:spcPts val="1600"/>
              </a:spcBef>
              <a:spcAft>
                <a:spcPts val="0"/>
              </a:spcAft>
              <a:buSzPts val="1400"/>
              <a:buNone/>
              <a:defRPr/>
            </a:lvl7pPr>
            <a:lvl8pPr lvl="7" rtl="0">
              <a:lnSpc>
                <a:spcPct val="115000"/>
              </a:lnSpc>
              <a:spcBef>
                <a:spcPts val="1600"/>
              </a:spcBef>
              <a:spcAft>
                <a:spcPts val="0"/>
              </a:spcAft>
              <a:buSzPts val="1400"/>
              <a:buNone/>
              <a:defRPr/>
            </a:lvl8pPr>
            <a:lvl9pPr lvl="8" rtl="0">
              <a:lnSpc>
                <a:spcPct val="115000"/>
              </a:lnSpc>
              <a:spcBef>
                <a:spcPts val="1600"/>
              </a:spcBef>
              <a:spcAft>
                <a:spcPts val="1600"/>
              </a:spcAft>
              <a:buSzPts val="1400"/>
              <a:buNone/>
              <a:defRPr/>
            </a:lvl9pPr>
          </a:lstStyle>
          <a:p>
            <a:endParaRPr/>
          </a:p>
        </p:txBody>
      </p:sp>
      <p:sp>
        <p:nvSpPr>
          <p:cNvPr id="29" name="Google Shape;29;p5"/>
          <p:cNvSpPr txBox="1">
            <a:spLocks noGrp="1"/>
          </p:cNvSpPr>
          <p:nvPr>
            <p:ph type="subTitle" idx="4"/>
          </p:nvPr>
        </p:nvSpPr>
        <p:spPr>
          <a:xfrm>
            <a:off x="4374125" y="3304725"/>
            <a:ext cx="2612700" cy="1115700"/>
          </a:xfrm>
          <a:prstGeom prst="rect">
            <a:avLst/>
          </a:prstGeom>
        </p:spPr>
        <p:txBody>
          <a:bodyPr spcFirstLastPara="1" wrap="square" lIns="91425" tIns="91425" rIns="91425" bIns="91425" anchor="t" anchorCtr="0">
            <a:noAutofit/>
          </a:bodyPr>
          <a:lstStyle>
            <a:lvl1pPr marL="0" marR="0" lvl="0" indent="-88900" rtl="0">
              <a:lnSpc>
                <a:spcPct val="115000"/>
              </a:lnSpc>
              <a:spcBef>
                <a:spcPts val="0"/>
              </a:spcBef>
              <a:spcAft>
                <a:spcPts val="0"/>
              </a:spcAft>
              <a:buSzPts val="1400"/>
              <a:buNone/>
              <a:defRPr>
                <a:latin typeface="Calibri" panose="020F0502020204030204" pitchFamily="34" charset="0"/>
              </a:defRPr>
            </a:lvl1pPr>
            <a:lvl2pPr lvl="1" rtl="0">
              <a:lnSpc>
                <a:spcPct val="115000"/>
              </a:lnSpc>
              <a:spcBef>
                <a:spcPts val="0"/>
              </a:spcBef>
              <a:spcAft>
                <a:spcPts val="0"/>
              </a:spcAft>
              <a:buSzPts val="1400"/>
              <a:buNone/>
              <a:defRPr/>
            </a:lvl2pPr>
            <a:lvl3pPr lvl="2" rtl="0">
              <a:lnSpc>
                <a:spcPct val="115000"/>
              </a:lnSpc>
              <a:spcBef>
                <a:spcPts val="1600"/>
              </a:spcBef>
              <a:spcAft>
                <a:spcPts val="0"/>
              </a:spcAft>
              <a:buSzPts val="1400"/>
              <a:buNone/>
              <a:defRPr/>
            </a:lvl3pPr>
            <a:lvl4pPr lvl="3" rtl="0">
              <a:lnSpc>
                <a:spcPct val="115000"/>
              </a:lnSpc>
              <a:spcBef>
                <a:spcPts val="1600"/>
              </a:spcBef>
              <a:spcAft>
                <a:spcPts val="0"/>
              </a:spcAft>
              <a:buSzPts val="1400"/>
              <a:buNone/>
              <a:defRPr/>
            </a:lvl4pPr>
            <a:lvl5pPr lvl="4" rtl="0">
              <a:lnSpc>
                <a:spcPct val="115000"/>
              </a:lnSpc>
              <a:spcBef>
                <a:spcPts val="1600"/>
              </a:spcBef>
              <a:spcAft>
                <a:spcPts val="0"/>
              </a:spcAft>
              <a:buSzPts val="1400"/>
              <a:buNone/>
              <a:defRPr/>
            </a:lvl5pPr>
            <a:lvl6pPr lvl="5" rtl="0">
              <a:lnSpc>
                <a:spcPct val="115000"/>
              </a:lnSpc>
              <a:spcBef>
                <a:spcPts val="1600"/>
              </a:spcBef>
              <a:spcAft>
                <a:spcPts val="0"/>
              </a:spcAft>
              <a:buSzPts val="1400"/>
              <a:buNone/>
              <a:defRPr/>
            </a:lvl6pPr>
            <a:lvl7pPr lvl="6" rtl="0">
              <a:lnSpc>
                <a:spcPct val="115000"/>
              </a:lnSpc>
              <a:spcBef>
                <a:spcPts val="1600"/>
              </a:spcBef>
              <a:spcAft>
                <a:spcPts val="0"/>
              </a:spcAft>
              <a:buSzPts val="1400"/>
              <a:buNone/>
              <a:defRPr/>
            </a:lvl7pPr>
            <a:lvl8pPr lvl="7" rtl="0">
              <a:lnSpc>
                <a:spcPct val="115000"/>
              </a:lnSpc>
              <a:spcBef>
                <a:spcPts val="1600"/>
              </a:spcBef>
              <a:spcAft>
                <a:spcPts val="0"/>
              </a:spcAft>
              <a:buSzPts val="1400"/>
              <a:buNone/>
              <a:defRPr/>
            </a:lvl8pPr>
            <a:lvl9pPr lvl="8" rtl="0">
              <a:lnSpc>
                <a:spcPct val="115000"/>
              </a:lnSpc>
              <a:spcBef>
                <a:spcPts val="1600"/>
              </a:spcBef>
              <a:spcAft>
                <a:spcPts val="1600"/>
              </a:spcAft>
              <a:buSzPts val="1400"/>
              <a:buNone/>
              <a:defRPr/>
            </a:lvl9pPr>
          </a:lstStyle>
          <a:p>
            <a:endParaRPr/>
          </a:p>
        </p:txBody>
      </p:sp>
    </p:spTree>
    <p:extLst>
      <p:ext uri="{BB962C8B-B14F-4D97-AF65-F5344CB8AC3E}">
        <p14:creationId xmlns:p14="http://schemas.microsoft.com/office/powerpoint/2010/main" val="31915054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bullet point 2">
  <p:cSld name="Title and bullet point 2">
    <p:spTree>
      <p:nvGrpSpPr>
        <p:cNvPr id="1" name="Shape 88"/>
        <p:cNvGrpSpPr/>
        <p:nvPr/>
      </p:nvGrpSpPr>
      <p:grpSpPr>
        <a:xfrm>
          <a:off x="0" y="0"/>
          <a:ext cx="0" cy="0"/>
          <a:chOff x="0" y="0"/>
          <a:chExt cx="0" cy="0"/>
        </a:xfrm>
      </p:grpSpPr>
      <p:sp>
        <p:nvSpPr>
          <p:cNvPr id="90" name="Google Shape;90;p16"/>
          <p:cNvSpPr txBox="1">
            <a:spLocks noGrp="1"/>
          </p:cNvSpPr>
          <p:nvPr>
            <p:ph type="body" idx="1"/>
          </p:nvPr>
        </p:nvSpPr>
        <p:spPr>
          <a:xfrm>
            <a:off x="3520925" y="336975"/>
            <a:ext cx="4896900" cy="4469700"/>
          </a:xfrm>
          <a:prstGeom prst="rect">
            <a:avLst/>
          </a:prstGeom>
        </p:spPr>
        <p:txBody>
          <a:bodyPr spcFirstLastPara="1" wrap="square" lIns="91425" tIns="91425" rIns="91425" bIns="91425" anchor="ctr" anchorCtr="0">
            <a:noAutofit/>
          </a:bodyPr>
          <a:lstStyle>
            <a:lvl1pPr marL="457200" lvl="0" indent="-317500" rtl="0">
              <a:lnSpc>
                <a:spcPct val="100000"/>
              </a:lnSpc>
              <a:spcBef>
                <a:spcPts val="0"/>
              </a:spcBef>
              <a:spcAft>
                <a:spcPts val="0"/>
              </a:spcAft>
              <a:buSzPts val="1400"/>
              <a:buChar char="●"/>
              <a:defRPr>
                <a:latin typeface="Calibri" panose="020F0502020204030204" pitchFamily="34" charset="0"/>
              </a:defRPr>
            </a:lvl1pPr>
            <a:lvl2pPr marL="914400" lvl="1" indent="-317500" rtl="0">
              <a:lnSpc>
                <a:spcPct val="100000"/>
              </a:lnSpc>
              <a:spcBef>
                <a:spcPts val="1600"/>
              </a:spcBef>
              <a:spcAft>
                <a:spcPts val="0"/>
              </a:spcAft>
              <a:buSzPts val="1400"/>
              <a:buChar char="○"/>
              <a:defRPr sz="1200"/>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a:p>
        </p:txBody>
      </p:sp>
      <p:sp>
        <p:nvSpPr>
          <p:cNvPr id="91" name="Google Shape;91;p16"/>
          <p:cNvSpPr txBox="1">
            <a:spLocks noGrp="1"/>
          </p:cNvSpPr>
          <p:nvPr>
            <p:ph type="title"/>
          </p:nvPr>
        </p:nvSpPr>
        <p:spPr>
          <a:xfrm>
            <a:off x="633875" y="1712250"/>
            <a:ext cx="1998300" cy="1719000"/>
          </a:xfrm>
          <a:prstGeom prst="rect">
            <a:avLst/>
          </a:prstGeom>
        </p:spPr>
        <p:txBody>
          <a:bodyPr spcFirstLastPara="1" wrap="square" lIns="91425" tIns="91425" rIns="91425" bIns="91425" anchor="ctr" anchorCtr="0">
            <a:noAutofit/>
          </a:bodyPr>
          <a:lstStyle>
            <a:lvl1pPr lvl="0" rtl="0">
              <a:lnSpc>
                <a:spcPct val="115000"/>
              </a:lnSpc>
              <a:spcBef>
                <a:spcPts val="0"/>
              </a:spcBef>
              <a:spcAft>
                <a:spcPts val="0"/>
              </a:spcAft>
              <a:buSzPts val="3000"/>
              <a:buNone/>
              <a:defRPr b="1">
                <a:solidFill>
                  <a:schemeClr val="lt1"/>
                </a:solidFill>
              </a:defRPr>
            </a:lvl1pPr>
            <a:lvl2pPr lvl="1" rtl="0">
              <a:lnSpc>
                <a:spcPct val="115000"/>
              </a:lnSpc>
              <a:spcBef>
                <a:spcPts val="0"/>
              </a:spcBef>
              <a:spcAft>
                <a:spcPts val="0"/>
              </a:spcAft>
              <a:buSzPts val="3000"/>
              <a:buNone/>
              <a:defRPr/>
            </a:lvl2pPr>
            <a:lvl3pPr lvl="2" rtl="0">
              <a:lnSpc>
                <a:spcPct val="115000"/>
              </a:lnSpc>
              <a:spcBef>
                <a:spcPts val="0"/>
              </a:spcBef>
              <a:spcAft>
                <a:spcPts val="0"/>
              </a:spcAft>
              <a:buSzPts val="3000"/>
              <a:buNone/>
              <a:defRPr/>
            </a:lvl3pPr>
            <a:lvl4pPr lvl="3" rtl="0">
              <a:lnSpc>
                <a:spcPct val="115000"/>
              </a:lnSpc>
              <a:spcBef>
                <a:spcPts val="0"/>
              </a:spcBef>
              <a:spcAft>
                <a:spcPts val="0"/>
              </a:spcAft>
              <a:buSzPts val="3000"/>
              <a:buNone/>
              <a:defRPr/>
            </a:lvl4pPr>
            <a:lvl5pPr lvl="4" rtl="0">
              <a:lnSpc>
                <a:spcPct val="115000"/>
              </a:lnSpc>
              <a:spcBef>
                <a:spcPts val="0"/>
              </a:spcBef>
              <a:spcAft>
                <a:spcPts val="0"/>
              </a:spcAft>
              <a:buSzPts val="3000"/>
              <a:buNone/>
              <a:defRPr/>
            </a:lvl5pPr>
            <a:lvl6pPr lvl="5" rtl="0">
              <a:lnSpc>
                <a:spcPct val="115000"/>
              </a:lnSpc>
              <a:spcBef>
                <a:spcPts val="0"/>
              </a:spcBef>
              <a:spcAft>
                <a:spcPts val="0"/>
              </a:spcAft>
              <a:buSzPts val="3000"/>
              <a:buNone/>
              <a:defRPr/>
            </a:lvl6pPr>
            <a:lvl7pPr lvl="6" rtl="0">
              <a:lnSpc>
                <a:spcPct val="115000"/>
              </a:lnSpc>
              <a:spcBef>
                <a:spcPts val="0"/>
              </a:spcBef>
              <a:spcAft>
                <a:spcPts val="0"/>
              </a:spcAft>
              <a:buSzPts val="3000"/>
              <a:buNone/>
              <a:defRPr/>
            </a:lvl7pPr>
            <a:lvl8pPr lvl="7" rtl="0">
              <a:lnSpc>
                <a:spcPct val="115000"/>
              </a:lnSpc>
              <a:spcBef>
                <a:spcPts val="0"/>
              </a:spcBef>
              <a:spcAft>
                <a:spcPts val="0"/>
              </a:spcAft>
              <a:buSzPts val="3000"/>
              <a:buNone/>
              <a:defRPr/>
            </a:lvl8pPr>
            <a:lvl9pPr lvl="8" rtl="0">
              <a:lnSpc>
                <a:spcPct val="115000"/>
              </a:lnSpc>
              <a:spcBef>
                <a:spcPts val="0"/>
              </a:spcBef>
              <a:spcAft>
                <a:spcPts val="0"/>
              </a:spcAft>
              <a:buSzPts val="3000"/>
              <a:buNone/>
              <a:defRPr/>
            </a:lvl9pPr>
          </a:lstStyle>
          <a:p>
            <a:endParaRPr/>
          </a:p>
        </p:txBody>
      </p:sp>
    </p:spTree>
    <p:extLst>
      <p:ext uri="{BB962C8B-B14F-4D97-AF65-F5344CB8AC3E}">
        <p14:creationId xmlns:p14="http://schemas.microsoft.com/office/powerpoint/2010/main" val="11842696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hanks">
  <p:cSld name="Thanks">
    <p:spTree>
      <p:nvGrpSpPr>
        <p:cNvPr id="1" name="Shape 154"/>
        <p:cNvGrpSpPr/>
        <p:nvPr/>
      </p:nvGrpSpPr>
      <p:grpSpPr>
        <a:xfrm>
          <a:off x="0" y="0"/>
          <a:ext cx="0" cy="0"/>
          <a:chOff x="0" y="0"/>
          <a:chExt cx="0" cy="0"/>
        </a:xfrm>
      </p:grpSpPr>
      <p:sp>
        <p:nvSpPr>
          <p:cNvPr id="156" name="Google Shape;156;p25"/>
          <p:cNvSpPr txBox="1">
            <a:spLocks noGrp="1"/>
          </p:cNvSpPr>
          <p:nvPr>
            <p:ph type="subTitle" idx="1"/>
          </p:nvPr>
        </p:nvSpPr>
        <p:spPr>
          <a:xfrm>
            <a:off x="983700" y="3163800"/>
            <a:ext cx="3588300" cy="1043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2800"/>
              <a:buNone/>
              <a:defRPr>
                <a:solidFill>
                  <a:schemeClr val="lt1"/>
                </a:solidFill>
                <a:latin typeface="Calibri" panose="020F0502020204030204" pitchFamily="34" charset="0"/>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159" name="Google Shape;159;p25"/>
          <p:cNvSpPr txBox="1">
            <a:spLocks noGrp="1"/>
          </p:cNvSpPr>
          <p:nvPr>
            <p:ph type="ctrTitle"/>
          </p:nvPr>
        </p:nvSpPr>
        <p:spPr>
          <a:xfrm>
            <a:off x="2298475" y="0"/>
            <a:ext cx="4547100" cy="29307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5200"/>
              <a:buNone/>
              <a:defRPr sz="8000" b="1">
                <a:solidFill>
                  <a:schemeClr val="dk2"/>
                </a:solidFill>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Tree>
    <p:extLst>
      <p:ext uri="{BB962C8B-B14F-4D97-AF65-F5344CB8AC3E}">
        <p14:creationId xmlns:p14="http://schemas.microsoft.com/office/powerpoint/2010/main" val="31462863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71B49A-1C3C-41E0-9415-EB1F68C2305F}"/>
              </a:ext>
            </a:extLst>
          </p:cNvPr>
          <p:cNvSpPr>
            <a:spLocks noGrp="1"/>
          </p:cNvSpPr>
          <p:nvPr>
            <p:ph type="ctrTitle"/>
          </p:nvPr>
        </p:nvSpPr>
        <p:spPr>
          <a:xfrm>
            <a:off x="1143000" y="841772"/>
            <a:ext cx="6858000" cy="17907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6F4BB8EE-3DC0-4B81-AF6F-0BA78291841E}"/>
              </a:ext>
            </a:extLst>
          </p:cNvPr>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89EDCD5-2FB8-4EDA-A2FA-8CC3B753B8CA}"/>
              </a:ext>
            </a:extLst>
          </p:cNvPr>
          <p:cNvSpPr>
            <a:spLocks noGrp="1"/>
          </p:cNvSpPr>
          <p:nvPr>
            <p:ph type="dt" sz="half" idx="10"/>
          </p:nvPr>
        </p:nvSpPr>
        <p:spPr/>
        <p:txBody>
          <a:bodyPr/>
          <a:lstStyle/>
          <a:p>
            <a:fld id="{280E07CB-FA22-405F-9E7E-E8F575263F84}" type="datetimeFigureOut">
              <a:rPr lang="en-GB" smtClean="0"/>
              <a:t>20/10/2023</a:t>
            </a:fld>
            <a:endParaRPr lang="en-GB"/>
          </a:p>
        </p:txBody>
      </p:sp>
      <p:sp>
        <p:nvSpPr>
          <p:cNvPr id="5" name="Footer Placeholder 4">
            <a:extLst>
              <a:ext uri="{FF2B5EF4-FFF2-40B4-BE49-F238E27FC236}">
                <a16:creationId xmlns:a16="http://schemas.microsoft.com/office/drawing/2014/main" id="{AC07E896-4950-49F8-B166-99F755CEA3B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578D2F3-6E5D-4EFF-9315-69003F51F6FB}"/>
              </a:ext>
            </a:extLst>
          </p:cNvPr>
          <p:cNvSpPr>
            <a:spLocks noGrp="1"/>
          </p:cNvSpPr>
          <p:nvPr>
            <p:ph type="sldNum" sz="quarter" idx="12"/>
          </p:nvPr>
        </p:nvSpPr>
        <p:spPr/>
        <p:txBody>
          <a:bodyPr/>
          <a:lstStyle/>
          <a:p>
            <a:fld id="{00C04C79-73A2-4A74-B458-40BB8FEE3233}" type="slidenum">
              <a:rPr lang="en-GB" smtClean="0"/>
              <a:t>‹#›</a:t>
            </a:fld>
            <a:endParaRPr lang="en-GB"/>
          </a:p>
        </p:txBody>
      </p:sp>
    </p:spTree>
    <p:extLst>
      <p:ext uri="{BB962C8B-B14F-4D97-AF65-F5344CB8AC3E}">
        <p14:creationId xmlns:p14="http://schemas.microsoft.com/office/powerpoint/2010/main" val="7059503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688FB4-67E3-43E5-AF0F-ED55405E0A6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188F268-7E32-4878-9DD2-B0FA4AF7503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696702-B148-4019-ACB7-F77C757524CD}"/>
              </a:ext>
            </a:extLst>
          </p:cNvPr>
          <p:cNvSpPr>
            <a:spLocks noGrp="1"/>
          </p:cNvSpPr>
          <p:nvPr>
            <p:ph type="dt" sz="half" idx="10"/>
          </p:nvPr>
        </p:nvSpPr>
        <p:spPr/>
        <p:txBody>
          <a:bodyPr/>
          <a:lstStyle/>
          <a:p>
            <a:fld id="{280E07CB-FA22-405F-9E7E-E8F575263F84}" type="datetimeFigureOut">
              <a:rPr lang="en-GB" smtClean="0"/>
              <a:t>20/10/2023</a:t>
            </a:fld>
            <a:endParaRPr lang="en-GB"/>
          </a:p>
        </p:txBody>
      </p:sp>
      <p:sp>
        <p:nvSpPr>
          <p:cNvPr id="5" name="Footer Placeholder 4">
            <a:extLst>
              <a:ext uri="{FF2B5EF4-FFF2-40B4-BE49-F238E27FC236}">
                <a16:creationId xmlns:a16="http://schemas.microsoft.com/office/drawing/2014/main" id="{4321FFEC-D50F-4497-8B55-8064E8D8ABC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4426938-285D-4FEA-9222-7C10BBB4CAF4}"/>
              </a:ext>
            </a:extLst>
          </p:cNvPr>
          <p:cNvSpPr>
            <a:spLocks noGrp="1"/>
          </p:cNvSpPr>
          <p:nvPr>
            <p:ph type="sldNum" sz="quarter" idx="12"/>
          </p:nvPr>
        </p:nvSpPr>
        <p:spPr/>
        <p:txBody>
          <a:bodyPr/>
          <a:lstStyle/>
          <a:p>
            <a:fld id="{00C04C79-73A2-4A74-B458-40BB8FEE3233}" type="slidenum">
              <a:rPr lang="en-GB" smtClean="0"/>
              <a:t>‹#›</a:t>
            </a:fld>
            <a:endParaRPr lang="en-GB"/>
          </a:p>
        </p:txBody>
      </p:sp>
    </p:spTree>
    <p:extLst>
      <p:ext uri="{BB962C8B-B14F-4D97-AF65-F5344CB8AC3E}">
        <p14:creationId xmlns:p14="http://schemas.microsoft.com/office/powerpoint/2010/main" val="17582170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55CC08-F9BC-45C6-A014-48ED59D33813}"/>
              </a:ext>
            </a:extLst>
          </p:cNvPr>
          <p:cNvSpPr>
            <a:spLocks noGrp="1"/>
          </p:cNvSpPr>
          <p:nvPr>
            <p:ph type="title"/>
          </p:nvPr>
        </p:nvSpPr>
        <p:spPr>
          <a:xfrm>
            <a:off x="623888" y="1282304"/>
            <a:ext cx="7886700" cy="2139553"/>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1614517-4FA4-47D9-9BDF-70AB7C5ABD7A}"/>
              </a:ext>
            </a:extLst>
          </p:cNvPr>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0E8E4-0FEF-406C-9BAF-9EADCB8797E2}"/>
              </a:ext>
            </a:extLst>
          </p:cNvPr>
          <p:cNvSpPr>
            <a:spLocks noGrp="1"/>
          </p:cNvSpPr>
          <p:nvPr>
            <p:ph type="dt" sz="half" idx="10"/>
          </p:nvPr>
        </p:nvSpPr>
        <p:spPr/>
        <p:txBody>
          <a:bodyPr/>
          <a:lstStyle/>
          <a:p>
            <a:fld id="{280E07CB-FA22-405F-9E7E-E8F575263F84}" type="datetimeFigureOut">
              <a:rPr lang="en-GB" smtClean="0"/>
              <a:t>20/10/2023</a:t>
            </a:fld>
            <a:endParaRPr lang="en-GB"/>
          </a:p>
        </p:txBody>
      </p:sp>
      <p:sp>
        <p:nvSpPr>
          <p:cNvPr id="5" name="Footer Placeholder 4">
            <a:extLst>
              <a:ext uri="{FF2B5EF4-FFF2-40B4-BE49-F238E27FC236}">
                <a16:creationId xmlns:a16="http://schemas.microsoft.com/office/drawing/2014/main" id="{75D38E73-D7BF-47F3-9186-96527A49DE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947D78F-AC39-4711-9D2D-2135946572E7}"/>
              </a:ext>
            </a:extLst>
          </p:cNvPr>
          <p:cNvSpPr>
            <a:spLocks noGrp="1"/>
          </p:cNvSpPr>
          <p:nvPr>
            <p:ph type="sldNum" sz="quarter" idx="12"/>
          </p:nvPr>
        </p:nvSpPr>
        <p:spPr/>
        <p:txBody>
          <a:bodyPr/>
          <a:lstStyle/>
          <a:p>
            <a:fld id="{00C04C79-73A2-4A74-B458-40BB8FEE3233}" type="slidenum">
              <a:rPr lang="en-GB" smtClean="0"/>
              <a:t>‹#›</a:t>
            </a:fld>
            <a:endParaRPr lang="en-GB"/>
          </a:p>
        </p:txBody>
      </p:sp>
    </p:spTree>
    <p:extLst>
      <p:ext uri="{BB962C8B-B14F-4D97-AF65-F5344CB8AC3E}">
        <p14:creationId xmlns:p14="http://schemas.microsoft.com/office/powerpoint/2010/main" val="77823598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D65624-9BFA-41B9-989F-95A3A6E9424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D27C1F-4481-4B04-9B24-37F09A973E25}"/>
              </a:ext>
            </a:extLst>
          </p:cNvPr>
          <p:cNvSpPr>
            <a:spLocks noGrp="1"/>
          </p:cNvSpPr>
          <p:nvPr>
            <p:ph sz="half" idx="1"/>
          </p:nvPr>
        </p:nvSpPr>
        <p:spPr>
          <a:xfrm>
            <a:off x="6286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602E02B-1BD2-4D57-BF0F-60175FBE3A97}"/>
              </a:ext>
            </a:extLst>
          </p:cNvPr>
          <p:cNvSpPr>
            <a:spLocks noGrp="1"/>
          </p:cNvSpPr>
          <p:nvPr>
            <p:ph sz="half" idx="2"/>
          </p:nvPr>
        </p:nvSpPr>
        <p:spPr>
          <a:xfrm>
            <a:off x="46291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54EC324-4535-4D1F-AB8C-BEE47DF6F992}"/>
              </a:ext>
            </a:extLst>
          </p:cNvPr>
          <p:cNvSpPr>
            <a:spLocks noGrp="1"/>
          </p:cNvSpPr>
          <p:nvPr>
            <p:ph type="dt" sz="half" idx="10"/>
          </p:nvPr>
        </p:nvSpPr>
        <p:spPr/>
        <p:txBody>
          <a:bodyPr/>
          <a:lstStyle/>
          <a:p>
            <a:fld id="{280E07CB-FA22-405F-9E7E-E8F575263F84}" type="datetimeFigureOut">
              <a:rPr lang="en-GB" smtClean="0"/>
              <a:t>20/10/2023</a:t>
            </a:fld>
            <a:endParaRPr lang="en-GB"/>
          </a:p>
        </p:txBody>
      </p:sp>
      <p:sp>
        <p:nvSpPr>
          <p:cNvPr id="6" name="Footer Placeholder 5">
            <a:extLst>
              <a:ext uri="{FF2B5EF4-FFF2-40B4-BE49-F238E27FC236}">
                <a16:creationId xmlns:a16="http://schemas.microsoft.com/office/drawing/2014/main" id="{2A0EC30E-94BE-48B8-B26F-21048F8F9D3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74C5292-513F-4783-AFDE-41284F41D1F3}"/>
              </a:ext>
            </a:extLst>
          </p:cNvPr>
          <p:cNvSpPr>
            <a:spLocks noGrp="1"/>
          </p:cNvSpPr>
          <p:nvPr>
            <p:ph type="sldNum" sz="quarter" idx="12"/>
          </p:nvPr>
        </p:nvSpPr>
        <p:spPr/>
        <p:txBody>
          <a:bodyPr/>
          <a:lstStyle/>
          <a:p>
            <a:fld id="{00C04C79-73A2-4A74-B458-40BB8FEE3233}" type="slidenum">
              <a:rPr lang="en-GB" smtClean="0"/>
              <a:t>‹#›</a:t>
            </a:fld>
            <a:endParaRPr lang="en-GB"/>
          </a:p>
        </p:txBody>
      </p:sp>
    </p:spTree>
    <p:extLst>
      <p:ext uri="{BB962C8B-B14F-4D97-AF65-F5344CB8AC3E}">
        <p14:creationId xmlns:p14="http://schemas.microsoft.com/office/powerpoint/2010/main" val="31198053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37556-F40B-4E29-A548-D69DD08E42B6}"/>
              </a:ext>
            </a:extLst>
          </p:cNvPr>
          <p:cNvSpPr>
            <a:spLocks noGrp="1"/>
          </p:cNvSpPr>
          <p:nvPr>
            <p:ph type="title"/>
          </p:nvPr>
        </p:nvSpPr>
        <p:spPr>
          <a:xfrm>
            <a:off x="629841" y="273844"/>
            <a:ext cx="7886700" cy="994172"/>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8189206-FC81-46E5-972F-D31D6627C3BD}"/>
              </a:ext>
            </a:extLst>
          </p:cNvPr>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04062C09-E23C-4239-8C89-1AC079AA5E51}"/>
              </a:ext>
            </a:extLst>
          </p:cNvPr>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9E4B1A9-D3E3-43EB-A75C-5E26B210148B}"/>
              </a:ext>
            </a:extLst>
          </p:cNvPr>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ABDBBAA2-38D2-4810-923C-66A34C50D338}"/>
              </a:ext>
            </a:extLst>
          </p:cNvPr>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12434C1-9970-4EDF-8D44-CE31B21E4B00}"/>
              </a:ext>
            </a:extLst>
          </p:cNvPr>
          <p:cNvSpPr>
            <a:spLocks noGrp="1"/>
          </p:cNvSpPr>
          <p:nvPr>
            <p:ph type="dt" sz="half" idx="10"/>
          </p:nvPr>
        </p:nvSpPr>
        <p:spPr/>
        <p:txBody>
          <a:bodyPr/>
          <a:lstStyle/>
          <a:p>
            <a:fld id="{280E07CB-FA22-405F-9E7E-E8F575263F84}" type="datetimeFigureOut">
              <a:rPr lang="en-GB" smtClean="0"/>
              <a:t>20/10/2023</a:t>
            </a:fld>
            <a:endParaRPr lang="en-GB"/>
          </a:p>
        </p:txBody>
      </p:sp>
      <p:sp>
        <p:nvSpPr>
          <p:cNvPr id="8" name="Footer Placeholder 7">
            <a:extLst>
              <a:ext uri="{FF2B5EF4-FFF2-40B4-BE49-F238E27FC236}">
                <a16:creationId xmlns:a16="http://schemas.microsoft.com/office/drawing/2014/main" id="{DF188737-9930-4658-B3EB-663097D898E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B27A70E-0978-4C41-9B1A-7012AF1C4A25}"/>
              </a:ext>
            </a:extLst>
          </p:cNvPr>
          <p:cNvSpPr>
            <a:spLocks noGrp="1"/>
          </p:cNvSpPr>
          <p:nvPr>
            <p:ph type="sldNum" sz="quarter" idx="12"/>
          </p:nvPr>
        </p:nvSpPr>
        <p:spPr/>
        <p:txBody>
          <a:bodyPr/>
          <a:lstStyle/>
          <a:p>
            <a:fld id="{00C04C79-73A2-4A74-B458-40BB8FEE3233}" type="slidenum">
              <a:rPr lang="en-GB" smtClean="0"/>
              <a:t>‹#›</a:t>
            </a:fld>
            <a:endParaRPr lang="en-GB"/>
          </a:p>
        </p:txBody>
      </p:sp>
    </p:spTree>
    <p:extLst>
      <p:ext uri="{BB962C8B-B14F-4D97-AF65-F5344CB8AC3E}">
        <p14:creationId xmlns:p14="http://schemas.microsoft.com/office/powerpoint/2010/main" val="2414835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9577BD-317B-4E22-B9D4-147B34E3073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3A0630A-3BEC-4605-9A6B-AE803F86E942}"/>
              </a:ext>
            </a:extLst>
          </p:cNvPr>
          <p:cNvSpPr>
            <a:spLocks noGrp="1"/>
          </p:cNvSpPr>
          <p:nvPr>
            <p:ph type="dt" sz="half" idx="10"/>
          </p:nvPr>
        </p:nvSpPr>
        <p:spPr/>
        <p:txBody>
          <a:bodyPr/>
          <a:lstStyle/>
          <a:p>
            <a:fld id="{280E07CB-FA22-405F-9E7E-E8F575263F84}" type="datetimeFigureOut">
              <a:rPr lang="en-GB" smtClean="0"/>
              <a:t>20/10/2023</a:t>
            </a:fld>
            <a:endParaRPr lang="en-GB"/>
          </a:p>
        </p:txBody>
      </p:sp>
      <p:sp>
        <p:nvSpPr>
          <p:cNvPr id="4" name="Footer Placeholder 3">
            <a:extLst>
              <a:ext uri="{FF2B5EF4-FFF2-40B4-BE49-F238E27FC236}">
                <a16:creationId xmlns:a16="http://schemas.microsoft.com/office/drawing/2014/main" id="{DE245EB1-38C2-4737-8817-627D5D27173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9187D53-F1A4-4B29-B48C-D1209B1967CF}"/>
              </a:ext>
            </a:extLst>
          </p:cNvPr>
          <p:cNvSpPr>
            <a:spLocks noGrp="1"/>
          </p:cNvSpPr>
          <p:nvPr>
            <p:ph type="sldNum" sz="quarter" idx="12"/>
          </p:nvPr>
        </p:nvSpPr>
        <p:spPr/>
        <p:txBody>
          <a:bodyPr/>
          <a:lstStyle/>
          <a:p>
            <a:fld id="{00C04C79-73A2-4A74-B458-40BB8FEE3233}" type="slidenum">
              <a:rPr lang="en-GB" smtClean="0"/>
              <a:t>‹#›</a:t>
            </a:fld>
            <a:endParaRPr lang="en-GB"/>
          </a:p>
        </p:txBody>
      </p:sp>
    </p:spTree>
    <p:extLst>
      <p:ext uri="{BB962C8B-B14F-4D97-AF65-F5344CB8AC3E}">
        <p14:creationId xmlns:p14="http://schemas.microsoft.com/office/powerpoint/2010/main" val="149540958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9503BDF-E74A-4ECB-A13C-132A09CD015E}"/>
              </a:ext>
            </a:extLst>
          </p:cNvPr>
          <p:cNvSpPr>
            <a:spLocks noGrp="1"/>
          </p:cNvSpPr>
          <p:nvPr>
            <p:ph type="dt" sz="half" idx="10"/>
          </p:nvPr>
        </p:nvSpPr>
        <p:spPr/>
        <p:txBody>
          <a:bodyPr/>
          <a:lstStyle/>
          <a:p>
            <a:fld id="{280E07CB-FA22-405F-9E7E-E8F575263F84}" type="datetimeFigureOut">
              <a:rPr lang="en-GB" smtClean="0"/>
              <a:t>20/10/2023</a:t>
            </a:fld>
            <a:endParaRPr lang="en-GB"/>
          </a:p>
        </p:txBody>
      </p:sp>
      <p:sp>
        <p:nvSpPr>
          <p:cNvPr id="3" name="Footer Placeholder 2">
            <a:extLst>
              <a:ext uri="{FF2B5EF4-FFF2-40B4-BE49-F238E27FC236}">
                <a16:creationId xmlns:a16="http://schemas.microsoft.com/office/drawing/2014/main" id="{072601E1-6552-43B7-987B-24412B4746C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5479CA4-61A6-40B7-98B7-C5E79D61BFC4}"/>
              </a:ext>
            </a:extLst>
          </p:cNvPr>
          <p:cNvSpPr>
            <a:spLocks noGrp="1"/>
          </p:cNvSpPr>
          <p:nvPr>
            <p:ph type="sldNum" sz="quarter" idx="12"/>
          </p:nvPr>
        </p:nvSpPr>
        <p:spPr/>
        <p:txBody>
          <a:bodyPr/>
          <a:lstStyle/>
          <a:p>
            <a:fld id="{00C04C79-73A2-4A74-B458-40BB8FEE3233}" type="slidenum">
              <a:rPr lang="en-GB" smtClean="0"/>
              <a:t>‹#›</a:t>
            </a:fld>
            <a:endParaRPr lang="en-GB"/>
          </a:p>
        </p:txBody>
      </p:sp>
    </p:spTree>
    <p:extLst>
      <p:ext uri="{BB962C8B-B14F-4D97-AF65-F5344CB8AC3E}">
        <p14:creationId xmlns:p14="http://schemas.microsoft.com/office/powerpoint/2010/main" val="38953173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60B2C-D561-498C-8E03-72D9851B156A}"/>
              </a:ext>
            </a:extLst>
          </p:cNvPr>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5F3E180-9A3C-4A35-A23B-2C4087F9D202}"/>
              </a:ext>
            </a:extLst>
          </p:cNvPr>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EF45C30-536E-4889-A3BC-713AF6A55BC6}"/>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0FA3CD12-20C8-4A7E-89F5-89E1DB33C1CC}"/>
              </a:ext>
            </a:extLst>
          </p:cNvPr>
          <p:cNvSpPr>
            <a:spLocks noGrp="1"/>
          </p:cNvSpPr>
          <p:nvPr>
            <p:ph type="dt" sz="half" idx="10"/>
          </p:nvPr>
        </p:nvSpPr>
        <p:spPr/>
        <p:txBody>
          <a:bodyPr/>
          <a:lstStyle/>
          <a:p>
            <a:fld id="{280E07CB-FA22-405F-9E7E-E8F575263F84}" type="datetimeFigureOut">
              <a:rPr lang="en-GB" smtClean="0"/>
              <a:t>20/10/2023</a:t>
            </a:fld>
            <a:endParaRPr lang="en-GB"/>
          </a:p>
        </p:txBody>
      </p:sp>
      <p:sp>
        <p:nvSpPr>
          <p:cNvPr id="6" name="Footer Placeholder 5">
            <a:extLst>
              <a:ext uri="{FF2B5EF4-FFF2-40B4-BE49-F238E27FC236}">
                <a16:creationId xmlns:a16="http://schemas.microsoft.com/office/drawing/2014/main" id="{67EF945B-59DB-435B-A554-E08CCE25E90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E8BB66-F18E-466E-8A9A-8A5FD420B8AC}"/>
              </a:ext>
            </a:extLst>
          </p:cNvPr>
          <p:cNvSpPr>
            <a:spLocks noGrp="1"/>
          </p:cNvSpPr>
          <p:nvPr>
            <p:ph type="sldNum" sz="quarter" idx="12"/>
          </p:nvPr>
        </p:nvSpPr>
        <p:spPr/>
        <p:txBody>
          <a:bodyPr/>
          <a:lstStyle/>
          <a:p>
            <a:fld id="{00C04C79-73A2-4A74-B458-40BB8FEE3233}" type="slidenum">
              <a:rPr lang="en-GB" smtClean="0"/>
              <a:t>‹#›</a:t>
            </a:fld>
            <a:endParaRPr lang="en-GB"/>
          </a:p>
        </p:txBody>
      </p:sp>
    </p:spTree>
    <p:extLst>
      <p:ext uri="{BB962C8B-B14F-4D97-AF65-F5344CB8AC3E}">
        <p14:creationId xmlns:p14="http://schemas.microsoft.com/office/powerpoint/2010/main" val="385355710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F45336-1A80-4639-9983-0FBA1D6FE7FC}"/>
              </a:ext>
            </a:extLst>
          </p:cNvPr>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F42BD22-828C-481A-865B-1169F2A34C58}"/>
              </a:ext>
            </a:extLst>
          </p:cNvPr>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24198F16-9F8F-49B3-8B03-5F8F917ED702}"/>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C31FBABA-FA69-4F5F-AF94-D726D4170AB6}"/>
              </a:ext>
            </a:extLst>
          </p:cNvPr>
          <p:cNvSpPr>
            <a:spLocks noGrp="1"/>
          </p:cNvSpPr>
          <p:nvPr>
            <p:ph type="dt" sz="half" idx="10"/>
          </p:nvPr>
        </p:nvSpPr>
        <p:spPr/>
        <p:txBody>
          <a:bodyPr/>
          <a:lstStyle/>
          <a:p>
            <a:fld id="{280E07CB-FA22-405F-9E7E-E8F575263F84}" type="datetimeFigureOut">
              <a:rPr lang="en-GB" smtClean="0"/>
              <a:t>20/10/2023</a:t>
            </a:fld>
            <a:endParaRPr lang="en-GB"/>
          </a:p>
        </p:txBody>
      </p:sp>
      <p:sp>
        <p:nvSpPr>
          <p:cNvPr id="6" name="Footer Placeholder 5">
            <a:extLst>
              <a:ext uri="{FF2B5EF4-FFF2-40B4-BE49-F238E27FC236}">
                <a16:creationId xmlns:a16="http://schemas.microsoft.com/office/drawing/2014/main" id="{6D30F5C9-6C21-498E-AFE6-1067E86D013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49B65D2-ACA5-446D-9A14-A26DEC8FADF3}"/>
              </a:ext>
            </a:extLst>
          </p:cNvPr>
          <p:cNvSpPr>
            <a:spLocks noGrp="1"/>
          </p:cNvSpPr>
          <p:nvPr>
            <p:ph type="sldNum" sz="quarter" idx="12"/>
          </p:nvPr>
        </p:nvSpPr>
        <p:spPr/>
        <p:txBody>
          <a:bodyPr/>
          <a:lstStyle/>
          <a:p>
            <a:fld id="{00C04C79-73A2-4A74-B458-40BB8FEE3233}" type="slidenum">
              <a:rPr lang="en-GB" smtClean="0"/>
              <a:t>‹#›</a:t>
            </a:fld>
            <a:endParaRPr lang="en-GB"/>
          </a:p>
        </p:txBody>
      </p:sp>
    </p:spTree>
    <p:extLst>
      <p:ext uri="{BB962C8B-B14F-4D97-AF65-F5344CB8AC3E}">
        <p14:creationId xmlns:p14="http://schemas.microsoft.com/office/powerpoint/2010/main" val="282334965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2DED4-FBED-4BE5-81D6-380DDAF22E9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1DB9A10-B4CC-4CF0-91ED-5230EE76E61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C9D52C4-AC13-43A1-A581-4C2AF89EE320}"/>
              </a:ext>
            </a:extLst>
          </p:cNvPr>
          <p:cNvSpPr>
            <a:spLocks noGrp="1"/>
          </p:cNvSpPr>
          <p:nvPr>
            <p:ph type="dt" sz="half" idx="10"/>
          </p:nvPr>
        </p:nvSpPr>
        <p:spPr/>
        <p:txBody>
          <a:bodyPr/>
          <a:lstStyle/>
          <a:p>
            <a:fld id="{280E07CB-FA22-405F-9E7E-E8F575263F84}" type="datetimeFigureOut">
              <a:rPr lang="en-GB" smtClean="0"/>
              <a:t>20/10/2023</a:t>
            </a:fld>
            <a:endParaRPr lang="en-GB"/>
          </a:p>
        </p:txBody>
      </p:sp>
      <p:sp>
        <p:nvSpPr>
          <p:cNvPr id="5" name="Footer Placeholder 4">
            <a:extLst>
              <a:ext uri="{FF2B5EF4-FFF2-40B4-BE49-F238E27FC236}">
                <a16:creationId xmlns:a16="http://schemas.microsoft.com/office/drawing/2014/main" id="{1EB31560-D242-416D-8702-C74AC56547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AF968CA-9AC0-4102-9C3F-2D0FA7F5D4E7}"/>
              </a:ext>
            </a:extLst>
          </p:cNvPr>
          <p:cNvSpPr>
            <a:spLocks noGrp="1"/>
          </p:cNvSpPr>
          <p:nvPr>
            <p:ph type="sldNum" sz="quarter" idx="12"/>
          </p:nvPr>
        </p:nvSpPr>
        <p:spPr/>
        <p:txBody>
          <a:bodyPr/>
          <a:lstStyle/>
          <a:p>
            <a:fld id="{00C04C79-73A2-4A74-B458-40BB8FEE3233}" type="slidenum">
              <a:rPr lang="en-GB" smtClean="0"/>
              <a:t>‹#›</a:t>
            </a:fld>
            <a:endParaRPr lang="en-GB"/>
          </a:p>
        </p:txBody>
      </p:sp>
    </p:spTree>
    <p:extLst>
      <p:ext uri="{BB962C8B-B14F-4D97-AF65-F5344CB8AC3E}">
        <p14:creationId xmlns:p14="http://schemas.microsoft.com/office/powerpoint/2010/main" val="30220639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3C7A1C9-4717-4518-81F5-776F4E730D1B}"/>
              </a:ext>
            </a:extLst>
          </p:cNvPr>
          <p:cNvSpPr>
            <a:spLocks noGrp="1"/>
          </p:cNvSpPr>
          <p:nvPr>
            <p:ph type="title" orient="vert"/>
          </p:nvPr>
        </p:nvSpPr>
        <p:spPr>
          <a:xfrm>
            <a:off x="6543675" y="273844"/>
            <a:ext cx="1971675" cy="4358879"/>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F645619-C954-490B-8066-C2CD1FC17490}"/>
              </a:ext>
            </a:extLst>
          </p:cNvPr>
          <p:cNvSpPr>
            <a:spLocks noGrp="1"/>
          </p:cNvSpPr>
          <p:nvPr>
            <p:ph type="body" orient="vert" idx="1"/>
          </p:nvPr>
        </p:nvSpPr>
        <p:spPr>
          <a:xfrm>
            <a:off x="628650" y="273844"/>
            <a:ext cx="5800725" cy="435887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6487C5F-32C5-4076-BFB8-78E9AA7C0C3C}"/>
              </a:ext>
            </a:extLst>
          </p:cNvPr>
          <p:cNvSpPr>
            <a:spLocks noGrp="1"/>
          </p:cNvSpPr>
          <p:nvPr>
            <p:ph type="dt" sz="half" idx="10"/>
          </p:nvPr>
        </p:nvSpPr>
        <p:spPr/>
        <p:txBody>
          <a:bodyPr/>
          <a:lstStyle/>
          <a:p>
            <a:fld id="{280E07CB-FA22-405F-9E7E-E8F575263F84}" type="datetimeFigureOut">
              <a:rPr lang="en-GB" smtClean="0"/>
              <a:t>20/10/2023</a:t>
            </a:fld>
            <a:endParaRPr lang="en-GB"/>
          </a:p>
        </p:txBody>
      </p:sp>
      <p:sp>
        <p:nvSpPr>
          <p:cNvPr id="5" name="Footer Placeholder 4">
            <a:extLst>
              <a:ext uri="{FF2B5EF4-FFF2-40B4-BE49-F238E27FC236}">
                <a16:creationId xmlns:a16="http://schemas.microsoft.com/office/drawing/2014/main" id="{A0268318-7378-48E7-AA21-A502BE86289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940850C-D888-4720-97AE-566C596C1957}"/>
              </a:ext>
            </a:extLst>
          </p:cNvPr>
          <p:cNvSpPr>
            <a:spLocks noGrp="1"/>
          </p:cNvSpPr>
          <p:nvPr>
            <p:ph type="sldNum" sz="quarter" idx="12"/>
          </p:nvPr>
        </p:nvSpPr>
        <p:spPr/>
        <p:txBody>
          <a:bodyPr/>
          <a:lstStyle/>
          <a:p>
            <a:fld id="{00C04C79-73A2-4A74-B458-40BB8FEE3233}" type="slidenum">
              <a:rPr lang="en-GB" smtClean="0"/>
              <a:t>‹#›</a:t>
            </a:fld>
            <a:endParaRPr lang="en-GB"/>
          </a:p>
        </p:txBody>
      </p:sp>
    </p:spTree>
    <p:extLst>
      <p:ext uri="{BB962C8B-B14F-4D97-AF65-F5344CB8AC3E}">
        <p14:creationId xmlns:p14="http://schemas.microsoft.com/office/powerpoint/2010/main" val="35839148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theme" Target="../theme/theme2.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C764DE79-268F-4C1A-8933-263129D2AF90}" type="datetimeFigureOut">
              <a:rPr lang="en-US" dirty="0"/>
              <a:t>10/20/2023</a:t>
            </a:fld>
            <a:endParaRPr 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2039338945"/>
      </p:ext>
    </p:extLst>
  </p:cSld>
  <p:clrMap bg1="lt1" tx1="dk1" bg2="lt2" tx2="dk2" accent1="accent1" accent2="accent2" accent3="accent3" accent4="accent4" accent5="accent5" accent6="accent6" hlink="hlink" folHlink="folHlink"/>
  <p:sldLayoutIdLst>
    <p:sldLayoutId id="2147483913" r:id="rId1"/>
    <p:sldLayoutId id="2147483914" r:id="rId2"/>
    <p:sldLayoutId id="2147483915" r:id="rId3"/>
    <p:sldLayoutId id="2147483916" r:id="rId4"/>
    <p:sldLayoutId id="2147483917" r:id="rId5"/>
    <p:sldLayoutId id="2147483918" r:id="rId6"/>
    <p:sldLayoutId id="2147483919" r:id="rId7"/>
    <p:sldLayoutId id="2147483920" r:id="rId8"/>
    <p:sldLayoutId id="2147483921" r:id="rId9"/>
    <p:sldLayoutId id="2147483922" r:id="rId10"/>
    <p:sldLayoutId id="2147483923" r:id="rId11"/>
    <p:sldLayoutId id="2147483925" r:id="rId12"/>
    <p:sldLayoutId id="2147483926" r:id="rId13"/>
    <p:sldLayoutId id="2147483932" r:id="rId14"/>
    <p:sldLayoutId id="2147483934" r:id="rId15"/>
    <p:sldLayoutId id="2147483942" r:id="rId16"/>
  </p:sldLayoutIdLst>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Calibri" panose="020F0502020204030204" pitchFamily="34"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Calibri" panose="020F0502020204030204" pitchFamily="34"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Calibri" panose="020F0502020204030204" pitchFamily="34"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Calibri" panose="020F0502020204030204" pitchFamily="34"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Calibri" panose="020F0502020204030204" pitchFamily="34"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598D507-194B-4912-860E-820C2D5A9443}"/>
              </a:ext>
            </a:extLst>
          </p:cNvPr>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3CA1D43-20C4-433E-A7A2-CA4B6CCE9F6A}"/>
              </a:ext>
            </a:extLst>
          </p:cNvPr>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C91A409-0CD2-4DA9-A956-DAE700FD812E}"/>
              </a:ext>
            </a:extLst>
          </p:cNvPr>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280E07CB-FA22-405F-9E7E-E8F575263F84}" type="datetimeFigureOut">
              <a:rPr lang="en-GB" smtClean="0"/>
              <a:t>20/10/2023</a:t>
            </a:fld>
            <a:endParaRPr lang="en-GB"/>
          </a:p>
        </p:txBody>
      </p:sp>
      <p:sp>
        <p:nvSpPr>
          <p:cNvPr id="5" name="Footer Placeholder 4">
            <a:extLst>
              <a:ext uri="{FF2B5EF4-FFF2-40B4-BE49-F238E27FC236}">
                <a16:creationId xmlns:a16="http://schemas.microsoft.com/office/drawing/2014/main" id="{1D4A75DB-0243-4B5C-BE23-1D546CE97AAD}"/>
              </a:ext>
            </a:extLst>
          </p:cNvPr>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76C494C-610E-405C-A22E-FC9E61FD1C55}"/>
              </a:ext>
            </a:extLst>
          </p:cNvPr>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00C04C79-73A2-4A74-B458-40BB8FEE3233}" type="slidenum">
              <a:rPr lang="en-GB" smtClean="0"/>
              <a:t>‹#›</a:t>
            </a:fld>
            <a:endParaRPr lang="en-GB"/>
          </a:p>
        </p:txBody>
      </p:sp>
    </p:spTree>
    <p:extLst>
      <p:ext uri="{BB962C8B-B14F-4D97-AF65-F5344CB8AC3E}">
        <p14:creationId xmlns:p14="http://schemas.microsoft.com/office/powerpoint/2010/main" val="23761700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21.png"/><Relationship Id="rId4" Type="http://schemas.openxmlformats.org/officeDocument/2006/relationships/hyperlink" Target="mailto:jonathan.scanlon@migranthelpuk.org"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24.png"/></Relationships>
</file>

<file path=ppt/slides/_rels/slide1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6.xml"/><Relationship Id="rId1" Type="http://schemas.openxmlformats.org/officeDocument/2006/relationships/slideLayout" Target="../slideLayouts/slideLayout16.xml"/><Relationship Id="rId5" Type="http://schemas.openxmlformats.org/officeDocument/2006/relationships/image" Target="../media/image27.png"/><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Shape 167"/>
        <p:cNvGrpSpPr/>
        <p:nvPr/>
      </p:nvGrpSpPr>
      <p:grpSpPr>
        <a:xfrm>
          <a:off x="0" y="0"/>
          <a:ext cx="0" cy="0"/>
          <a:chOff x="0" y="0"/>
          <a:chExt cx="0" cy="0"/>
        </a:xfrm>
      </p:grpSpPr>
      <p:pic>
        <p:nvPicPr>
          <p:cNvPr id="5" name="Picture 4" descr="A group of students putting their hands together&#10;&#10;Description automatically generated">
            <a:extLst>
              <a:ext uri="{FF2B5EF4-FFF2-40B4-BE49-F238E27FC236}">
                <a16:creationId xmlns:a16="http://schemas.microsoft.com/office/drawing/2014/main" id="{78226EF2-490D-57F7-1531-11A9D3E31376}"/>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169" name="Google Shape;169;p28"/>
          <p:cNvSpPr txBox="1">
            <a:spLocks noGrp="1"/>
          </p:cNvSpPr>
          <p:nvPr>
            <p:ph type="subTitle" idx="1"/>
          </p:nvPr>
        </p:nvSpPr>
        <p:spPr>
          <a:xfrm>
            <a:off x="6750400" y="4637841"/>
            <a:ext cx="1652671" cy="602821"/>
          </a:xfrm>
          <a:prstGeom prst="rect">
            <a:avLst/>
          </a:prstGeom>
        </p:spPr>
        <p:txBody>
          <a:bodyPr spcFirstLastPara="1" vert="horz" lIns="91425" tIns="91425" rIns="91425" bIns="91425" rtlCol="0" anchor="t" anchorCtr="0">
            <a:normAutofit/>
          </a:bodyPr>
          <a:lstStyle/>
          <a:p>
            <a:pPr algn="r">
              <a:spcBef>
                <a:spcPts val="0"/>
              </a:spcBef>
              <a:spcAft>
                <a:spcPts val="600"/>
              </a:spcAft>
            </a:pPr>
            <a:r>
              <a:rPr lang="en" sz="2000">
                <a:solidFill>
                  <a:schemeClr val="bg1"/>
                </a:solidFill>
                <a:latin typeface="Calibri"/>
                <a:ea typeface="Arimo" panose="020B0604020202020204" pitchFamily="34" charset="0"/>
                <a:cs typeface="Calibri"/>
              </a:rPr>
              <a:t>October 2023</a:t>
            </a:r>
            <a:endParaRPr lang="en" sz="2000">
              <a:solidFill>
                <a:schemeClr val="bg1"/>
              </a:solidFill>
              <a:ea typeface="Arimo" panose="020B0604020202020204" pitchFamily="34" charset="0"/>
              <a:cs typeface="Calibri" panose="020F0502020204030204" pitchFamily="34" charset="0"/>
            </a:endParaRPr>
          </a:p>
        </p:txBody>
      </p:sp>
      <p:pic>
        <p:nvPicPr>
          <p:cNvPr id="3" name="Picture 2" descr="Logo&#10;&#10;Description automatically generated">
            <a:extLst>
              <a:ext uri="{FF2B5EF4-FFF2-40B4-BE49-F238E27FC236}">
                <a16:creationId xmlns:a16="http://schemas.microsoft.com/office/drawing/2014/main" id="{BCFB73D0-E2A3-8F26-0391-60A339EE734A}"/>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7692458" y="147118"/>
            <a:ext cx="1054998" cy="1054998"/>
          </a:xfrm>
          <a:prstGeom prst="rect">
            <a:avLst/>
          </a:prstGeom>
        </p:spPr>
      </p:pic>
      <p:pic>
        <p:nvPicPr>
          <p:cNvPr id="9" name="Picture 8" descr="A black background with white text&#10;&#10;Description automatically generated">
            <a:extLst>
              <a:ext uri="{FF2B5EF4-FFF2-40B4-BE49-F238E27FC236}">
                <a16:creationId xmlns:a16="http://schemas.microsoft.com/office/drawing/2014/main" id="{644A0DF8-ABD7-206D-3421-FD2F11A68E51}"/>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286170" y="2091208"/>
            <a:ext cx="3620812" cy="213009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169">
                                            <p:txEl>
                                              <p:pRg st="0" end="0"/>
                                            </p:txEl>
                                          </p:spTgt>
                                        </p:tgtEl>
                                        <p:attrNameLst>
                                          <p:attrName>style.visibility</p:attrName>
                                        </p:attrNameLst>
                                      </p:cBhvr>
                                      <p:to>
                                        <p:strVal val="visible"/>
                                      </p:to>
                                    </p:set>
                                    <p:animEffect transition="in" filter="fade">
                                      <p:cBhvr>
                                        <p:cTn id="7" dur="400"/>
                                        <p:tgtEl>
                                          <p:spTgt spid="16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9"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pic>
        <p:nvPicPr>
          <p:cNvPr id="3" name="Picture 2">
            <a:extLst>
              <a:ext uri="{FF2B5EF4-FFF2-40B4-BE49-F238E27FC236}">
                <a16:creationId xmlns:a16="http://schemas.microsoft.com/office/drawing/2014/main" id="{C85DB531-EAE2-8762-1D42-39C0FAF987BD}"/>
              </a:ext>
            </a:extLst>
          </p:cNvPr>
          <p:cNvPicPr>
            <a:picLocks noGrp="1" noRot="1" noChangeAspect="1" noMove="1" noResize="1" noEditPoints="1" noAdjustHandles="1" noChangeArrowheads="1" noChangeShapeType="1" noCrop="1"/>
          </p:cNvPicPr>
          <p:nvPr/>
        </p:nvPicPr>
        <p:blipFill>
          <a:blip r:embed="rId3" cstate="email">
            <a:extLst>
              <a:ext uri="{28A0092B-C50C-407E-A947-70E740481C1C}">
                <a14:useLocalDpi xmlns:a14="http://schemas.microsoft.com/office/drawing/2010/main" val="0"/>
              </a:ext>
            </a:extLst>
          </a:blip>
          <a:stretch>
            <a:fillRect/>
          </a:stretch>
        </p:blipFill>
        <p:spPr>
          <a:xfrm>
            <a:off x="-6404" y="-1747"/>
            <a:ext cx="2892844" cy="5143500"/>
          </a:xfrm>
          <a:prstGeom prst="rect">
            <a:avLst/>
          </a:prstGeom>
        </p:spPr>
      </p:pic>
      <p:sp>
        <p:nvSpPr>
          <p:cNvPr id="182" name="Google Shape;182;p30"/>
          <p:cNvSpPr txBox="1">
            <a:spLocks noGrp="1"/>
          </p:cNvSpPr>
          <p:nvPr>
            <p:ph type="title"/>
          </p:nvPr>
        </p:nvSpPr>
        <p:spPr>
          <a:xfrm>
            <a:off x="3273010" y="868697"/>
            <a:ext cx="2102700" cy="4062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a:solidFill>
                  <a:srgbClr val="A4247F"/>
                </a:solidFill>
                <a:latin typeface="Calibri" panose="020F0502020204030204" pitchFamily="34" charset="0"/>
                <a:ea typeface="Arimo" panose="020B0604020202020204" pitchFamily="34" charset="0"/>
                <a:cs typeface="Calibri" panose="020F0502020204030204" pitchFamily="34" charset="0"/>
              </a:rPr>
              <a:t>1</a:t>
            </a:r>
            <a:endParaRPr>
              <a:solidFill>
                <a:srgbClr val="A4247F"/>
              </a:solidFill>
              <a:latin typeface="Calibri" panose="020F0502020204030204" pitchFamily="34" charset="0"/>
              <a:ea typeface="Arimo" panose="020B0604020202020204" pitchFamily="34" charset="0"/>
              <a:cs typeface="Calibri" panose="020F0502020204030204" pitchFamily="34" charset="0"/>
            </a:endParaRPr>
          </a:p>
        </p:txBody>
      </p:sp>
      <p:sp>
        <p:nvSpPr>
          <p:cNvPr id="183" name="Google Shape;183;p30"/>
          <p:cNvSpPr txBox="1">
            <a:spLocks noGrp="1"/>
          </p:cNvSpPr>
          <p:nvPr>
            <p:ph type="subTitle" idx="1"/>
          </p:nvPr>
        </p:nvSpPr>
        <p:spPr>
          <a:xfrm>
            <a:off x="3239385" y="1357871"/>
            <a:ext cx="2101800" cy="546876"/>
          </a:xfrm>
          <a:prstGeom prst="rect">
            <a:avLst/>
          </a:prstGeom>
        </p:spPr>
        <p:txBody>
          <a:bodyPr spcFirstLastPara="1" wrap="square" lIns="91425" tIns="91425" rIns="91425" bIns="91425" anchor="t" anchorCtr="0">
            <a:noAutofit/>
          </a:bodyPr>
          <a:lstStyle/>
          <a:p>
            <a:pPr indent="0"/>
            <a:r>
              <a:rPr lang="en" sz="1600" b="1">
                <a:latin typeface="Calibri"/>
                <a:ea typeface="Arimo" panose="020B0604020202020204" pitchFamily="34" charset="0"/>
                <a:cs typeface="Calibri"/>
              </a:rPr>
              <a:t>Introduction</a:t>
            </a:r>
            <a:endParaRPr sz="1600" b="1">
              <a:ea typeface="Arimo" panose="020B0604020202020204" pitchFamily="34" charset="0"/>
              <a:cs typeface="Calibri" panose="020F0502020204030204" pitchFamily="34" charset="0"/>
            </a:endParaRPr>
          </a:p>
        </p:txBody>
      </p:sp>
      <p:sp>
        <p:nvSpPr>
          <p:cNvPr id="19" name="Google Shape;180;p30">
            <a:extLst>
              <a:ext uri="{FF2B5EF4-FFF2-40B4-BE49-F238E27FC236}">
                <a16:creationId xmlns:a16="http://schemas.microsoft.com/office/drawing/2014/main" id="{5C3CCC6A-2BD1-DDA2-1CDD-ADB52EE70017}"/>
              </a:ext>
            </a:extLst>
          </p:cNvPr>
          <p:cNvSpPr txBox="1">
            <a:spLocks noGrp="1"/>
          </p:cNvSpPr>
          <p:nvPr>
            <p:ph type="title" idx="3"/>
          </p:nvPr>
        </p:nvSpPr>
        <p:spPr>
          <a:xfrm>
            <a:off x="393504" y="1152632"/>
            <a:ext cx="2185500" cy="1719000"/>
          </a:xfrm>
          <a:prstGeom prst="rect">
            <a:avLst/>
          </a:prstGeom>
        </p:spPr>
        <p:txBody>
          <a:bodyPr spcFirstLastPara="1" wrap="square" lIns="91425" tIns="91425" rIns="91425" bIns="91425" anchor="ctr" anchorCtr="0">
            <a:noAutofit/>
          </a:bodyPr>
          <a:lstStyle/>
          <a:p>
            <a:r>
              <a:rPr lang="en">
                <a:solidFill>
                  <a:srgbClr val="A4247F"/>
                </a:solidFill>
                <a:latin typeface="Calibri"/>
                <a:cs typeface="Calibri"/>
              </a:rPr>
              <a:t>Conference schedule</a:t>
            </a:r>
            <a:endParaRPr lang="en">
              <a:solidFill>
                <a:srgbClr val="A4247F"/>
              </a:solidFill>
              <a:latin typeface="Calibri" panose="020F0502020204030204" pitchFamily="34" charset="0"/>
              <a:cs typeface="Calibri"/>
            </a:endParaRPr>
          </a:p>
        </p:txBody>
      </p:sp>
      <p:sp>
        <p:nvSpPr>
          <p:cNvPr id="185" name="Google Shape;185;p30"/>
          <p:cNvSpPr txBox="1">
            <a:spLocks noGrp="1"/>
          </p:cNvSpPr>
          <p:nvPr>
            <p:ph type="title" idx="4"/>
          </p:nvPr>
        </p:nvSpPr>
        <p:spPr>
          <a:xfrm>
            <a:off x="5371210" y="874860"/>
            <a:ext cx="2100600" cy="4062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a:solidFill>
                  <a:srgbClr val="A4247F"/>
                </a:solidFill>
                <a:latin typeface="Calibri" panose="020F0502020204030204" pitchFamily="34" charset="0"/>
              </a:rPr>
              <a:t>2</a:t>
            </a:r>
            <a:endParaRPr>
              <a:solidFill>
                <a:srgbClr val="A4247F"/>
              </a:solidFill>
              <a:latin typeface="Calibri" panose="020F0502020204030204" pitchFamily="34" charset="0"/>
            </a:endParaRPr>
          </a:p>
        </p:txBody>
      </p:sp>
      <p:sp>
        <p:nvSpPr>
          <p:cNvPr id="186" name="Google Shape;186;p30"/>
          <p:cNvSpPr txBox="1">
            <a:spLocks noGrp="1"/>
          </p:cNvSpPr>
          <p:nvPr>
            <p:ph type="subTitle" idx="5"/>
          </p:nvPr>
        </p:nvSpPr>
        <p:spPr>
          <a:xfrm>
            <a:off x="7413267" y="1335082"/>
            <a:ext cx="2092374" cy="397794"/>
          </a:xfrm>
          <a:prstGeom prst="rect">
            <a:avLst/>
          </a:prstGeom>
        </p:spPr>
        <p:txBody>
          <a:bodyPr spcFirstLastPara="1" wrap="square" lIns="91425" tIns="91425" rIns="91425" bIns="91425" anchor="t" anchorCtr="0">
            <a:noAutofit/>
          </a:bodyPr>
          <a:lstStyle/>
          <a:p>
            <a:pPr indent="0">
              <a:lnSpc>
                <a:spcPct val="114999"/>
              </a:lnSpc>
            </a:pPr>
            <a:r>
              <a:rPr lang="en-GB" sz="1600" b="1">
                <a:latin typeface="Calibri"/>
                <a:cs typeface="Calibri"/>
              </a:rPr>
              <a:t>Definitions</a:t>
            </a:r>
            <a:endParaRPr lang="en-US">
              <a:cs typeface="Calibri"/>
            </a:endParaRPr>
          </a:p>
        </p:txBody>
      </p:sp>
      <p:sp>
        <p:nvSpPr>
          <p:cNvPr id="188" name="Google Shape;188;p30"/>
          <p:cNvSpPr txBox="1">
            <a:spLocks noGrp="1"/>
          </p:cNvSpPr>
          <p:nvPr>
            <p:ph type="title" idx="7"/>
          </p:nvPr>
        </p:nvSpPr>
        <p:spPr>
          <a:xfrm>
            <a:off x="3273010" y="2377157"/>
            <a:ext cx="2102100" cy="4062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a:solidFill>
                  <a:srgbClr val="A4247F"/>
                </a:solidFill>
                <a:latin typeface="Calibri" panose="020F0502020204030204" pitchFamily="34" charset="0"/>
              </a:rPr>
              <a:t>4</a:t>
            </a:r>
            <a:endParaRPr>
              <a:solidFill>
                <a:srgbClr val="A4247F"/>
              </a:solidFill>
              <a:latin typeface="Calibri" panose="020F0502020204030204" pitchFamily="34" charset="0"/>
            </a:endParaRPr>
          </a:p>
        </p:txBody>
      </p:sp>
      <p:sp>
        <p:nvSpPr>
          <p:cNvPr id="181" name="Google Shape;181;p30"/>
          <p:cNvSpPr txBox="1">
            <a:spLocks noGrp="1"/>
          </p:cNvSpPr>
          <p:nvPr>
            <p:ph type="subTitle" idx="8"/>
          </p:nvPr>
        </p:nvSpPr>
        <p:spPr>
          <a:xfrm>
            <a:off x="5312146" y="1208920"/>
            <a:ext cx="1544353" cy="422320"/>
          </a:xfrm>
          <a:prstGeom prst="rect">
            <a:avLst/>
          </a:prstGeom>
        </p:spPr>
        <p:txBody>
          <a:bodyPr spcFirstLastPara="1" wrap="square" lIns="91425" tIns="91425" rIns="91425" bIns="91425" anchor="t" anchorCtr="0">
            <a:noAutofit/>
          </a:bodyPr>
          <a:lstStyle/>
          <a:p>
            <a:pPr indent="0"/>
            <a:r>
              <a:rPr lang="en" sz="1600" b="1">
                <a:latin typeface="Calibri"/>
                <a:ea typeface="Arimo" panose="020B0604020202020204" pitchFamily="34" charset="0"/>
                <a:cs typeface="Calibri"/>
              </a:rPr>
              <a:t>Who are Migrant Help?</a:t>
            </a:r>
            <a:endParaRPr sz="1600" b="1">
              <a:ea typeface="Arimo" panose="020B0604020202020204" pitchFamily="34" charset="0"/>
              <a:cs typeface="Calibri" panose="020F0502020204030204" pitchFamily="34" charset="0"/>
            </a:endParaRPr>
          </a:p>
        </p:txBody>
      </p:sp>
      <p:sp>
        <p:nvSpPr>
          <p:cNvPr id="190" name="Google Shape;190;p30"/>
          <p:cNvSpPr txBox="1">
            <a:spLocks noGrp="1"/>
          </p:cNvSpPr>
          <p:nvPr>
            <p:ph type="title" idx="13"/>
          </p:nvPr>
        </p:nvSpPr>
        <p:spPr>
          <a:xfrm>
            <a:off x="5370760" y="2350986"/>
            <a:ext cx="2100600" cy="4062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a:solidFill>
                  <a:srgbClr val="A4247F"/>
                </a:solidFill>
                <a:latin typeface="Calibri" panose="020F0502020204030204" pitchFamily="34" charset="0"/>
              </a:rPr>
              <a:t>5</a:t>
            </a:r>
            <a:endParaRPr>
              <a:solidFill>
                <a:srgbClr val="A4247F"/>
              </a:solidFill>
              <a:latin typeface="Calibri" panose="020F0502020204030204" pitchFamily="34" charset="0"/>
            </a:endParaRPr>
          </a:p>
        </p:txBody>
      </p:sp>
      <p:sp>
        <p:nvSpPr>
          <p:cNvPr id="191" name="Google Shape;191;p30"/>
          <p:cNvSpPr txBox="1">
            <a:spLocks noGrp="1"/>
          </p:cNvSpPr>
          <p:nvPr>
            <p:ph type="subTitle" idx="14"/>
          </p:nvPr>
        </p:nvSpPr>
        <p:spPr>
          <a:xfrm>
            <a:off x="7405940" y="2866133"/>
            <a:ext cx="2099700" cy="444300"/>
          </a:xfrm>
          <a:prstGeom prst="rect">
            <a:avLst/>
          </a:prstGeom>
        </p:spPr>
        <p:txBody>
          <a:bodyPr spcFirstLastPara="1" wrap="square" lIns="91425" tIns="91425" rIns="91425" bIns="91425" anchor="t" anchorCtr="0">
            <a:noAutofit/>
          </a:bodyPr>
          <a:lstStyle/>
          <a:p>
            <a:pPr indent="0"/>
            <a:r>
              <a:rPr lang="en" sz="1600" b="1">
                <a:latin typeface="Calibri"/>
                <a:ea typeface="Arimo" panose="020B0604020202020204" pitchFamily="34" charset="0"/>
                <a:cs typeface="Calibri"/>
              </a:rPr>
              <a:t>Clear Voice</a:t>
            </a:r>
          </a:p>
        </p:txBody>
      </p:sp>
      <p:sp>
        <p:nvSpPr>
          <p:cNvPr id="29" name="Google Shape;199;p31">
            <a:extLst>
              <a:ext uri="{FF2B5EF4-FFF2-40B4-BE49-F238E27FC236}">
                <a16:creationId xmlns:a16="http://schemas.microsoft.com/office/drawing/2014/main" id="{D9508519-8033-4E11-AEEA-77FD31D06088}"/>
              </a:ext>
            </a:extLst>
          </p:cNvPr>
          <p:cNvSpPr/>
          <p:nvPr/>
        </p:nvSpPr>
        <p:spPr>
          <a:xfrm>
            <a:off x="3273010" y="471592"/>
            <a:ext cx="962810" cy="148500"/>
          </a:xfrm>
          <a:prstGeom prst="roundRect">
            <a:avLst>
              <a:gd name="adj" fmla="val 50000"/>
            </a:avLst>
          </a:prstGeom>
          <a:solidFill>
            <a:srgbClr val="7D69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rgbClr val="7D69AF"/>
              </a:solidFill>
            </a:endParaRPr>
          </a:p>
        </p:txBody>
      </p:sp>
      <p:sp>
        <p:nvSpPr>
          <p:cNvPr id="30" name="Google Shape;199;p31">
            <a:extLst>
              <a:ext uri="{FF2B5EF4-FFF2-40B4-BE49-F238E27FC236}">
                <a16:creationId xmlns:a16="http://schemas.microsoft.com/office/drawing/2014/main" id="{0A95FA1C-C8B1-2B15-3B76-1F9328A45BCE}"/>
              </a:ext>
            </a:extLst>
          </p:cNvPr>
          <p:cNvSpPr/>
          <p:nvPr/>
        </p:nvSpPr>
        <p:spPr>
          <a:xfrm>
            <a:off x="5371210" y="478114"/>
            <a:ext cx="962810" cy="148500"/>
          </a:xfrm>
          <a:prstGeom prst="roundRect">
            <a:avLst>
              <a:gd name="adj" fmla="val 50000"/>
            </a:avLst>
          </a:prstGeom>
          <a:solidFill>
            <a:srgbClr val="7D69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199;p31">
            <a:extLst>
              <a:ext uri="{FF2B5EF4-FFF2-40B4-BE49-F238E27FC236}">
                <a16:creationId xmlns:a16="http://schemas.microsoft.com/office/drawing/2014/main" id="{509D6510-D727-0A26-B7AA-E93B394D1DD1}"/>
              </a:ext>
            </a:extLst>
          </p:cNvPr>
          <p:cNvSpPr/>
          <p:nvPr/>
        </p:nvSpPr>
        <p:spPr>
          <a:xfrm>
            <a:off x="3273010" y="1996215"/>
            <a:ext cx="962810" cy="148500"/>
          </a:xfrm>
          <a:prstGeom prst="roundRect">
            <a:avLst>
              <a:gd name="adj" fmla="val 50000"/>
            </a:avLst>
          </a:prstGeom>
          <a:solidFill>
            <a:srgbClr val="7D69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199;p31">
            <a:extLst>
              <a:ext uri="{FF2B5EF4-FFF2-40B4-BE49-F238E27FC236}">
                <a16:creationId xmlns:a16="http://schemas.microsoft.com/office/drawing/2014/main" id="{844A6927-8197-C318-428E-040A0E097723}"/>
              </a:ext>
            </a:extLst>
          </p:cNvPr>
          <p:cNvSpPr/>
          <p:nvPr/>
        </p:nvSpPr>
        <p:spPr>
          <a:xfrm>
            <a:off x="5370760" y="1996215"/>
            <a:ext cx="962810" cy="148500"/>
          </a:xfrm>
          <a:prstGeom prst="roundRect">
            <a:avLst>
              <a:gd name="adj" fmla="val 50000"/>
            </a:avLst>
          </a:prstGeom>
          <a:solidFill>
            <a:srgbClr val="7D69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199;p31">
            <a:extLst>
              <a:ext uri="{FF2B5EF4-FFF2-40B4-BE49-F238E27FC236}">
                <a16:creationId xmlns:a16="http://schemas.microsoft.com/office/drawing/2014/main" id="{74D7E4F4-3B78-DE0B-B2CF-492C34E864E2}"/>
              </a:ext>
            </a:extLst>
          </p:cNvPr>
          <p:cNvSpPr/>
          <p:nvPr/>
        </p:nvSpPr>
        <p:spPr>
          <a:xfrm>
            <a:off x="3273010" y="3505590"/>
            <a:ext cx="962810" cy="148500"/>
          </a:xfrm>
          <a:prstGeom prst="roundRect">
            <a:avLst>
              <a:gd name="adj" fmla="val 50000"/>
            </a:avLst>
          </a:prstGeom>
          <a:solidFill>
            <a:srgbClr val="7D69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199;p31">
            <a:extLst>
              <a:ext uri="{FF2B5EF4-FFF2-40B4-BE49-F238E27FC236}">
                <a16:creationId xmlns:a16="http://schemas.microsoft.com/office/drawing/2014/main" id="{3FC87300-B016-00A2-5E9E-0A750094A9FE}"/>
              </a:ext>
            </a:extLst>
          </p:cNvPr>
          <p:cNvSpPr/>
          <p:nvPr/>
        </p:nvSpPr>
        <p:spPr>
          <a:xfrm>
            <a:off x="5365759" y="3505590"/>
            <a:ext cx="962810" cy="148500"/>
          </a:xfrm>
          <a:prstGeom prst="roundRect">
            <a:avLst>
              <a:gd name="adj" fmla="val 50000"/>
            </a:avLst>
          </a:prstGeom>
          <a:solidFill>
            <a:srgbClr val="7D69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 name="Google Shape;185;p30">
            <a:extLst>
              <a:ext uri="{FF2B5EF4-FFF2-40B4-BE49-F238E27FC236}">
                <a16:creationId xmlns:a16="http://schemas.microsoft.com/office/drawing/2014/main" id="{BB72EE06-B2C3-7F88-8823-6AE1506F7DE1}"/>
              </a:ext>
            </a:extLst>
          </p:cNvPr>
          <p:cNvSpPr txBox="1">
            <a:spLocks/>
          </p:cNvSpPr>
          <p:nvPr/>
        </p:nvSpPr>
        <p:spPr>
          <a:xfrm>
            <a:off x="7449799" y="839141"/>
            <a:ext cx="2100600" cy="406200"/>
          </a:xfrm>
          <a:prstGeom prst="rect">
            <a:avLst/>
          </a:prstGeom>
        </p:spPr>
        <p:txBody>
          <a:bodyPr spcFirstLastPara="1" vert="horz" wrap="square" lIns="91425" tIns="91425" rIns="91425" bIns="91425" rtlCol="0" anchor="ctr" anchorCtr="0">
            <a:noAutofit/>
          </a:bodyPr>
          <a:lstStyle>
            <a:lvl1pPr lvl="0" algn="l" defTabSz="685800" rtl="0" eaLnBrk="1" latinLnBrk="0" hangingPunct="1">
              <a:lnSpc>
                <a:spcPct val="115000"/>
              </a:lnSpc>
              <a:spcBef>
                <a:spcPts val="0"/>
              </a:spcBef>
              <a:spcAft>
                <a:spcPts val="0"/>
              </a:spcAft>
              <a:buSzPts val="2000"/>
              <a:buNone/>
              <a:defRPr sz="3300" b="1" kern="1200">
                <a:solidFill>
                  <a:schemeClr val="dk2"/>
                </a:solidFill>
                <a:latin typeface="+mj-lt"/>
                <a:ea typeface="+mj-ea"/>
                <a:cs typeface="+mj-cs"/>
              </a:defRPr>
            </a:lvl1pPr>
            <a:lvl2pPr lvl="1" rtl="0">
              <a:lnSpc>
                <a:spcPct val="115000"/>
              </a:lnSpc>
              <a:spcBef>
                <a:spcPts val="0"/>
              </a:spcBef>
              <a:spcAft>
                <a:spcPts val="0"/>
              </a:spcAft>
              <a:buSzPts val="2000"/>
              <a:buNone/>
              <a:defRPr sz="2000"/>
            </a:lvl2pPr>
            <a:lvl3pPr lvl="2" rtl="0">
              <a:lnSpc>
                <a:spcPct val="115000"/>
              </a:lnSpc>
              <a:spcBef>
                <a:spcPts val="0"/>
              </a:spcBef>
              <a:spcAft>
                <a:spcPts val="0"/>
              </a:spcAft>
              <a:buSzPts val="2000"/>
              <a:buNone/>
              <a:defRPr sz="2000"/>
            </a:lvl3pPr>
            <a:lvl4pPr lvl="3" rtl="0">
              <a:lnSpc>
                <a:spcPct val="115000"/>
              </a:lnSpc>
              <a:spcBef>
                <a:spcPts val="0"/>
              </a:spcBef>
              <a:spcAft>
                <a:spcPts val="0"/>
              </a:spcAft>
              <a:buSzPts val="2000"/>
              <a:buNone/>
              <a:defRPr sz="2000"/>
            </a:lvl4pPr>
            <a:lvl5pPr lvl="4" rtl="0">
              <a:lnSpc>
                <a:spcPct val="115000"/>
              </a:lnSpc>
              <a:spcBef>
                <a:spcPts val="0"/>
              </a:spcBef>
              <a:spcAft>
                <a:spcPts val="0"/>
              </a:spcAft>
              <a:buSzPts val="2000"/>
              <a:buNone/>
              <a:defRPr sz="2000"/>
            </a:lvl5pPr>
            <a:lvl6pPr lvl="5" rtl="0">
              <a:lnSpc>
                <a:spcPct val="115000"/>
              </a:lnSpc>
              <a:spcBef>
                <a:spcPts val="0"/>
              </a:spcBef>
              <a:spcAft>
                <a:spcPts val="0"/>
              </a:spcAft>
              <a:buSzPts val="2000"/>
              <a:buNone/>
              <a:defRPr sz="2000"/>
            </a:lvl6pPr>
            <a:lvl7pPr lvl="6" rtl="0">
              <a:lnSpc>
                <a:spcPct val="115000"/>
              </a:lnSpc>
              <a:spcBef>
                <a:spcPts val="0"/>
              </a:spcBef>
              <a:spcAft>
                <a:spcPts val="0"/>
              </a:spcAft>
              <a:buSzPts val="2000"/>
              <a:buNone/>
              <a:defRPr sz="2000"/>
            </a:lvl7pPr>
            <a:lvl8pPr lvl="7" rtl="0">
              <a:lnSpc>
                <a:spcPct val="115000"/>
              </a:lnSpc>
              <a:spcBef>
                <a:spcPts val="0"/>
              </a:spcBef>
              <a:spcAft>
                <a:spcPts val="0"/>
              </a:spcAft>
              <a:buSzPts val="2000"/>
              <a:buNone/>
              <a:defRPr sz="2000"/>
            </a:lvl8pPr>
            <a:lvl9pPr lvl="8" rtl="0">
              <a:lnSpc>
                <a:spcPct val="115000"/>
              </a:lnSpc>
              <a:spcBef>
                <a:spcPts val="0"/>
              </a:spcBef>
              <a:spcAft>
                <a:spcPts val="0"/>
              </a:spcAft>
              <a:buSzPts val="2000"/>
              <a:buNone/>
              <a:defRPr sz="2000"/>
            </a:lvl9pPr>
          </a:lstStyle>
          <a:p>
            <a:pPr>
              <a:buClrTx/>
              <a:buFontTx/>
            </a:pPr>
            <a:r>
              <a:rPr lang="en">
                <a:solidFill>
                  <a:srgbClr val="A4247F"/>
                </a:solidFill>
                <a:latin typeface="Calibri" panose="020F0502020204030204" pitchFamily="34" charset="0"/>
              </a:rPr>
              <a:t>3</a:t>
            </a:r>
          </a:p>
        </p:txBody>
      </p:sp>
      <p:sp>
        <p:nvSpPr>
          <p:cNvPr id="40" name="Google Shape;186;p30">
            <a:extLst>
              <a:ext uri="{FF2B5EF4-FFF2-40B4-BE49-F238E27FC236}">
                <a16:creationId xmlns:a16="http://schemas.microsoft.com/office/drawing/2014/main" id="{7BB2217F-0083-5D73-756B-BF925E12B713}"/>
              </a:ext>
            </a:extLst>
          </p:cNvPr>
          <p:cNvSpPr txBox="1">
            <a:spLocks/>
          </p:cNvSpPr>
          <p:nvPr/>
        </p:nvSpPr>
        <p:spPr>
          <a:xfrm>
            <a:off x="3241485" y="2728837"/>
            <a:ext cx="2099700" cy="361901"/>
          </a:xfrm>
          <a:prstGeom prst="rect">
            <a:avLst/>
          </a:prstGeom>
        </p:spPr>
        <p:txBody>
          <a:bodyPr spcFirstLastPara="1" vert="horz" wrap="square" lIns="91425" tIns="91425" rIns="91425" bIns="91425" rtlCol="0" anchor="t" anchorCtr="0">
            <a:noAutofit/>
          </a:bodyPr>
          <a:lstStyle>
            <a:lvl1pPr marL="0" marR="0" lvl="0" indent="-127000" algn="l" defTabSz="685800" rtl="0" eaLnBrk="1" latinLnBrk="0" hangingPunct="1">
              <a:lnSpc>
                <a:spcPct val="115000"/>
              </a:lnSpc>
              <a:spcBef>
                <a:spcPts val="0"/>
              </a:spcBef>
              <a:spcAft>
                <a:spcPts val="0"/>
              </a:spcAft>
              <a:buClr>
                <a:schemeClr val="dk1"/>
              </a:buClr>
              <a:buSzPts val="2000"/>
              <a:buFont typeface="Arial" panose="020B0604020202020204" pitchFamily="34" charset="0"/>
              <a:buNone/>
              <a:defRPr sz="2000" kern="1200">
                <a:solidFill>
                  <a:schemeClr val="tx1"/>
                </a:solidFill>
                <a:latin typeface="+mn-lt"/>
                <a:ea typeface="+mn-ea"/>
                <a:cs typeface="+mn-cs"/>
              </a:defRPr>
            </a:lvl1pPr>
            <a:lvl2pPr marL="514350" lvl="1" indent="-171450" algn="l" defTabSz="685800" rtl="0" eaLnBrk="1" latinLnBrk="0" hangingPunct="1">
              <a:lnSpc>
                <a:spcPct val="115000"/>
              </a:lnSpc>
              <a:spcBef>
                <a:spcPts val="0"/>
              </a:spcBef>
              <a:spcAft>
                <a:spcPts val="0"/>
              </a:spcAft>
              <a:buSzPts val="1400"/>
              <a:buFont typeface="Arial" panose="020B0604020202020204" pitchFamily="34" charset="0"/>
              <a:buNone/>
              <a:defRPr sz="1800" kern="1200">
                <a:solidFill>
                  <a:schemeClr val="tx1"/>
                </a:solidFill>
                <a:latin typeface="+mn-lt"/>
                <a:ea typeface="+mn-ea"/>
                <a:cs typeface="+mn-cs"/>
              </a:defRPr>
            </a:lvl2pPr>
            <a:lvl3pPr marL="857250" lvl="2" indent="-171450" algn="l" defTabSz="685800" rtl="0" eaLnBrk="1" latinLnBrk="0" hangingPunct="1">
              <a:lnSpc>
                <a:spcPct val="115000"/>
              </a:lnSpc>
              <a:spcBef>
                <a:spcPts val="1600"/>
              </a:spcBef>
              <a:spcAft>
                <a:spcPts val="0"/>
              </a:spcAft>
              <a:buSzPts val="1400"/>
              <a:buFont typeface="Arial" panose="020B0604020202020204" pitchFamily="34" charset="0"/>
              <a:buNone/>
              <a:defRPr sz="1500" kern="1200">
                <a:solidFill>
                  <a:schemeClr val="tx1"/>
                </a:solidFill>
                <a:latin typeface="+mn-lt"/>
                <a:ea typeface="+mn-ea"/>
                <a:cs typeface="+mn-cs"/>
              </a:defRPr>
            </a:lvl3pPr>
            <a:lvl4pPr marL="1200150" lvl="3" indent="-171450" algn="l" defTabSz="685800" rtl="0" eaLnBrk="1" latinLnBrk="0" hangingPunct="1">
              <a:lnSpc>
                <a:spcPct val="115000"/>
              </a:lnSpc>
              <a:spcBef>
                <a:spcPts val="1600"/>
              </a:spcBef>
              <a:spcAft>
                <a:spcPts val="0"/>
              </a:spcAft>
              <a:buSzPts val="1400"/>
              <a:buFont typeface="Arial" panose="020B0604020202020204" pitchFamily="34" charset="0"/>
              <a:buNone/>
              <a:defRPr sz="1350" kern="1200">
                <a:solidFill>
                  <a:schemeClr val="tx1"/>
                </a:solidFill>
                <a:latin typeface="+mn-lt"/>
                <a:ea typeface="+mn-ea"/>
                <a:cs typeface="+mn-cs"/>
              </a:defRPr>
            </a:lvl4pPr>
            <a:lvl5pPr marL="1543050" lvl="4" indent="-171450" algn="l" defTabSz="685800" rtl="0" eaLnBrk="1" latinLnBrk="0" hangingPunct="1">
              <a:lnSpc>
                <a:spcPct val="115000"/>
              </a:lnSpc>
              <a:spcBef>
                <a:spcPts val="1600"/>
              </a:spcBef>
              <a:spcAft>
                <a:spcPts val="0"/>
              </a:spcAft>
              <a:buSzPts val="1400"/>
              <a:buFont typeface="Arial" panose="020B0604020202020204" pitchFamily="34" charset="0"/>
              <a:buNone/>
              <a:defRPr sz="1350" kern="1200">
                <a:solidFill>
                  <a:schemeClr val="tx1"/>
                </a:solidFill>
                <a:latin typeface="+mn-lt"/>
                <a:ea typeface="+mn-ea"/>
                <a:cs typeface="+mn-cs"/>
              </a:defRPr>
            </a:lvl5pPr>
            <a:lvl6pPr marL="1885950" lvl="5" indent="-171450" algn="l" defTabSz="685800" rtl="0" eaLnBrk="1" latinLnBrk="0" hangingPunct="1">
              <a:lnSpc>
                <a:spcPct val="115000"/>
              </a:lnSpc>
              <a:spcBef>
                <a:spcPts val="1600"/>
              </a:spcBef>
              <a:spcAft>
                <a:spcPts val="0"/>
              </a:spcAft>
              <a:buSzPts val="1400"/>
              <a:buFont typeface="Arial" panose="020B0604020202020204" pitchFamily="34" charset="0"/>
              <a:buNone/>
              <a:defRPr sz="1350" kern="1200">
                <a:solidFill>
                  <a:schemeClr val="tx1"/>
                </a:solidFill>
                <a:latin typeface="+mn-lt"/>
                <a:ea typeface="+mn-ea"/>
                <a:cs typeface="+mn-cs"/>
              </a:defRPr>
            </a:lvl6pPr>
            <a:lvl7pPr marL="2228850" lvl="6" indent="-171450" algn="l" defTabSz="685800" rtl="0" eaLnBrk="1" latinLnBrk="0" hangingPunct="1">
              <a:lnSpc>
                <a:spcPct val="115000"/>
              </a:lnSpc>
              <a:spcBef>
                <a:spcPts val="1600"/>
              </a:spcBef>
              <a:spcAft>
                <a:spcPts val="0"/>
              </a:spcAft>
              <a:buSzPts val="1400"/>
              <a:buFont typeface="Arial" panose="020B0604020202020204" pitchFamily="34" charset="0"/>
              <a:buNone/>
              <a:defRPr sz="1350" kern="1200">
                <a:solidFill>
                  <a:schemeClr val="tx1"/>
                </a:solidFill>
                <a:latin typeface="+mn-lt"/>
                <a:ea typeface="+mn-ea"/>
                <a:cs typeface="+mn-cs"/>
              </a:defRPr>
            </a:lvl7pPr>
            <a:lvl8pPr marL="2571750" lvl="7" indent="-171450" algn="l" defTabSz="685800" rtl="0" eaLnBrk="1" latinLnBrk="0" hangingPunct="1">
              <a:lnSpc>
                <a:spcPct val="115000"/>
              </a:lnSpc>
              <a:spcBef>
                <a:spcPts val="1600"/>
              </a:spcBef>
              <a:spcAft>
                <a:spcPts val="0"/>
              </a:spcAft>
              <a:buSzPts val="1400"/>
              <a:buFont typeface="Arial" panose="020B0604020202020204" pitchFamily="34" charset="0"/>
              <a:buNone/>
              <a:defRPr sz="1350" kern="1200">
                <a:solidFill>
                  <a:schemeClr val="tx1"/>
                </a:solidFill>
                <a:latin typeface="+mn-lt"/>
                <a:ea typeface="+mn-ea"/>
                <a:cs typeface="+mn-cs"/>
              </a:defRPr>
            </a:lvl8pPr>
            <a:lvl9pPr marL="2914650" lvl="8" indent="-171450" algn="l" defTabSz="685800" rtl="0" eaLnBrk="1" latinLnBrk="0" hangingPunct="1">
              <a:lnSpc>
                <a:spcPct val="115000"/>
              </a:lnSpc>
              <a:spcBef>
                <a:spcPts val="1600"/>
              </a:spcBef>
              <a:spcAft>
                <a:spcPts val="1600"/>
              </a:spcAft>
              <a:buSzPts val="1400"/>
              <a:buFont typeface="Arial" panose="020B0604020202020204" pitchFamily="34" charset="0"/>
              <a:buNone/>
              <a:defRPr sz="1350" kern="1200">
                <a:solidFill>
                  <a:schemeClr val="tx1"/>
                </a:solidFill>
                <a:latin typeface="+mn-lt"/>
                <a:ea typeface="+mn-ea"/>
                <a:cs typeface="+mn-cs"/>
              </a:defRPr>
            </a:lvl9pPr>
          </a:lstStyle>
          <a:p>
            <a:pPr indent="0">
              <a:lnSpc>
                <a:spcPct val="114999"/>
              </a:lnSpc>
            </a:pPr>
            <a:r>
              <a:rPr lang="en-GB" sz="1600" b="1">
                <a:latin typeface="Calibri"/>
                <a:cs typeface="Calibri"/>
              </a:rPr>
              <a:t>Schools </a:t>
            </a:r>
            <a:endParaRPr lang="en-US">
              <a:latin typeface="Calibri"/>
              <a:cs typeface="Calibri"/>
            </a:endParaRPr>
          </a:p>
          <a:p>
            <a:pPr indent="0">
              <a:lnSpc>
                <a:spcPct val="114999"/>
              </a:lnSpc>
            </a:pPr>
            <a:r>
              <a:rPr lang="en-GB" sz="1600" b="1">
                <a:latin typeface="Calibri"/>
                <a:cs typeface="Calibri"/>
              </a:rPr>
              <a:t>Programme</a:t>
            </a:r>
            <a:endParaRPr lang="en-US">
              <a:cs typeface="Calibri"/>
            </a:endParaRPr>
          </a:p>
        </p:txBody>
      </p:sp>
      <p:sp>
        <p:nvSpPr>
          <p:cNvPr id="43" name="Google Shape;199;p31">
            <a:extLst>
              <a:ext uri="{FF2B5EF4-FFF2-40B4-BE49-F238E27FC236}">
                <a16:creationId xmlns:a16="http://schemas.microsoft.com/office/drawing/2014/main" id="{5908C825-96A8-1BF9-30C9-D16BBF0FF61D}"/>
              </a:ext>
            </a:extLst>
          </p:cNvPr>
          <p:cNvSpPr/>
          <p:nvPr/>
        </p:nvSpPr>
        <p:spPr>
          <a:xfrm>
            <a:off x="7449799" y="467242"/>
            <a:ext cx="962810" cy="148500"/>
          </a:xfrm>
          <a:prstGeom prst="roundRect">
            <a:avLst>
              <a:gd name="adj" fmla="val 50000"/>
            </a:avLst>
          </a:prstGeom>
          <a:solidFill>
            <a:srgbClr val="7D69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199;p31">
            <a:extLst>
              <a:ext uri="{FF2B5EF4-FFF2-40B4-BE49-F238E27FC236}">
                <a16:creationId xmlns:a16="http://schemas.microsoft.com/office/drawing/2014/main" id="{048A67B3-9C0B-CE9A-AD02-EEC8F9C1573A}"/>
              </a:ext>
            </a:extLst>
          </p:cNvPr>
          <p:cNvSpPr/>
          <p:nvPr/>
        </p:nvSpPr>
        <p:spPr>
          <a:xfrm>
            <a:off x="7449349" y="2012132"/>
            <a:ext cx="962810" cy="148500"/>
          </a:xfrm>
          <a:prstGeom prst="roundRect">
            <a:avLst>
              <a:gd name="adj" fmla="val 50000"/>
            </a:avLst>
          </a:prstGeom>
          <a:solidFill>
            <a:srgbClr val="7D69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Google Shape;190;p30">
            <a:extLst>
              <a:ext uri="{FF2B5EF4-FFF2-40B4-BE49-F238E27FC236}">
                <a16:creationId xmlns:a16="http://schemas.microsoft.com/office/drawing/2014/main" id="{D68507AE-3E4F-ACAF-4A1E-9270E5BFC465}"/>
              </a:ext>
            </a:extLst>
          </p:cNvPr>
          <p:cNvSpPr txBox="1">
            <a:spLocks/>
          </p:cNvSpPr>
          <p:nvPr/>
        </p:nvSpPr>
        <p:spPr>
          <a:xfrm>
            <a:off x="7449799" y="2350986"/>
            <a:ext cx="2100600" cy="406200"/>
          </a:xfrm>
          <a:prstGeom prst="rect">
            <a:avLst/>
          </a:prstGeom>
        </p:spPr>
        <p:txBody>
          <a:bodyPr spcFirstLastPara="1" vert="horz" wrap="square" lIns="91425" tIns="91425" rIns="91425" bIns="91425" rtlCol="0" anchor="ctr" anchorCtr="0">
            <a:noAutofit/>
          </a:bodyPr>
          <a:lstStyle>
            <a:lvl1pPr lvl="0" algn="l" defTabSz="685800" rtl="0" eaLnBrk="1" latinLnBrk="0" hangingPunct="1">
              <a:lnSpc>
                <a:spcPct val="115000"/>
              </a:lnSpc>
              <a:spcBef>
                <a:spcPts val="0"/>
              </a:spcBef>
              <a:spcAft>
                <a:spcPts val="0"/>
              </a:spcAft>
              <a:buSzPts val="2000"/>
              <a:buNone/>
              <a:defRPr sz="3300" b="1" kern="1200">
                <a:solidFill>
                  <a:schemeClr val="dk2"/>
                </a:solidFill>
                <a:latin typeface="+mj-lt"/>
                <a:ea typeface="+mj-ea"/>
                <a:cs typeface="+mj-cs"/>
              </a:defRPr>
            </a:lvl1pPr>
            <a:lvl2pPr lvl="1" rtl="0">
              <a:lnSpc>
                <a:spcPct val="115000"/>
              </a:lnSpc>
              <a:spcBef>
                <a:spcPts val="0"/>
              </a:spcBef>
              <a:spcAft>
                <a:spcPts val="0"/>
              </a:spcAft>
              <a:buSzPts val="2000"/>
              <a:buNone/>
              <a:defRPr sz="2000"/>
            </a:lvl2pPr>
            <a:lvl3pPr lvl="2" rtl="0">
              <a:lnSpc>
                <a:spcPct val="115000"/>
              </a:lnSpc>
              <a:spcBef>
                <a:spcPts val="0"/>
              </a:spcBef>
              <a:spcAft>
                <a:spcPts val="0"/>
              </a:spcAft>
              <a:buSzPts val="2000"/>
              <a:buNone/>
              <a:defRPr sz="2000"/>
            </a:lvl3pPr>
            <a:lvl4pPr lvl="3" rtl="0">
              <a:lnSpc>
                <a:spcPct val="115000"/>
              </a:lnSpc>
              <a:spcBef>
                <a:spcPts val="0"/>
              </a:spcBef>
              <a:spcAft>
                <a:spcPts val="0"/>
              </a:spcAft>
              <a:buSzPts val="2000"/>
              <a:buNone/>
              <a:defRPr sz="2000"/>
            </a:lvl4pPr>
            <a:lvl5pPr lvl="4" rtl="0">
              <a:lnSpc>
                <a:spcPct val="115000"/>
              </a:lnSpc>
              <a:spcBef>
                <a:spcPts val="0"/>
              </a:spcBef>
              <a:spcAft>
                <a:spcPts val="0"/>
              </a:spcAft>
              <a:buSzPts val="2000"/>
              <a:buNone/>
              <a:defRPr sz="2000"/>
            </a:lvl5pPr>
            <a:lvl6pPr lvl="5" rtl="0">
              <a:lnSpc>
                <a:spcPct val="115000"/>
              </a:lnSpc>
              <a:spcBef>
                <a:spcPts val="0"/>
              </a:spcBef>
              <a:spcAft>
                <a:spcPts val="0"/>
              </a:spcAft>
              <a:buSzPts val="2000"/>
              <a:buNone/>
              <a:defRPr sz="2000"/>
            </a:lvl6pPr>
            <a:lvl7pPr lvl="6" rtl="0">
              <a:lnSpc>
                <a:spcPct val="115000"/>
              </a:lnSpc>
              <a:spcBef>
                <a:spcPts val="0"/>
              </a:spcBef>
              <a:spcAft>
                <a:spcPts val="0"/>
              </a:spcAft>
              <a:buSzPts val="2000"/>
              <a:buNone/>
              <a:defRPr sz="2000"/>
            </a:lvl7pPr>
            <a:lvl8pPr lvl="7" rtl="0">
              <a:lnSpc>
                <a:spcPct val="115000"/>
              </a:lnSpc>
              <a:spcBef>
                <a:spcPts val="0"/>
              </a:spcBef>
              <a:spcAft>
                <a:spcPts val="0"/>
              </a:spcAft>
              <a:buSzPts val="2000"/>
              <a:buNone/>
              <a:defRPr sz="2000"/>
            </a:lvl8pPr>
            <a:lvl9pPr lvl="8" rtl="0">
              <a:lnSpc>
                <a:spcPct val="115000"/>
              </a:lnSpc>
              <a:spcBef>
                <a:spcPts val="0"/>
              </a:spcBef>
              <a:spcAft>
                <a:spcPts val="0"/>
              </a:spcAft>
              <a:buSzPts val="2000"/>
              <a:buNone/>
              <a:defRPr sz="2000"/>
            </a:lvl9pPr>
          </a:lstStyle>
          <a:p>
            <a:pPr>
              <a:buClrTx/>
              <a:buFontTx/>
            </a:pPr>
            <a:r>
              <a:rPr lang="en">
                <a:solidFill>
                  <a:srgbClr val="A4247F"/>
                </a:solidFill>
                <a:latin typeface="Calibri" panose="020F0502020204030204" pitchFamily="34" charset="0"/>
              </a:rPr>
              <a:t>6</a:t>
            </a:r>
          </a:p>
        </p:txBody>
      </p:sp>
      <p:sp>
        <p:nvSpPr>
          <p:cNvPr id="4" name="Google Shape;199;p31">
            <a:extLst>
              <a:ext uri="{FF2B5EF4-FFF2-40B4-BE49-F238E27FC236}">
                <a16:creationId xmlns:a16="http://schemas.microsoft.com/office/drawing/2014/main" id="{13B5B195-7860-6B98-5F6A-3501D8C63F97}"/>
              </a:ext>
            </a:extLst>
          </p:cNvPr>
          <p:cNvSpPr/>
          <p:nvPr/>
        </p:nvSpPr>
        <p:spPr>
          <a:xfrm>
            <a:off x="7405729" y="3505590"/>
            <a:ext cx="962810" cy="148500"/>
          </a:xfrm>
          <a:prstGeom prst="roundRect">
            <a:avLst>
              <a:gd name="adj" fmla="val 50000"/>
            </a:avLst>
          </a:prstGeom>
          <a:solidFill>
            <a:srgbClr val="7D69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Google Shape;191;p30">
            <a:extLst>
              <a:ext uri="{FF2B5EF4-FFF2-40B4-BE49-F238E27FC236}">
                <a16:creationId xmlns:a16="http://schemas.microsoft.com/office/drawing/2014/main" id="{E65B4E69-5E65-3912-595D-7AABEF75E322}"/>
              </a:ext>
            </a:extLst>
          </p:cNvPr>
          <p:cNvSpPr txBox="1">
            <a:spLocks/>
          </p:cNvSpPr>
          <p:nvPr/>
        </p:nvSpPr>
        <p:spPr>
          <a:xfrm>
            <a:off x="5313943" y="2731534"/>
            <a:ext cx="2099700" cy="444300"/>
          </a:xfrm>
          <a:prstGeom prst="rect">
            <a:avLst/>
          </a:prstGeom>
        </p:spPr>
        <p:txBody>
          <a:bodyPr spcFirstLastPara="1" vert="horz" wrap="square" lIns="91425" tIns="91425" rIns="91425" bIns="91425" rtlCol="0" anchor="t" anchorCtr="0">
            <a:noAutofit/>
          </a:bodyPr>
          <a:lstStyle>
            <a:lvl1pPr marL="0" marR="0" lvl="0" indent="-127000" algn="l" defTabSz="685800" rtl="0" eaLnBrk="1" latinLnBrk="0" hangingPunct="1">
              <a:lnSpc>
                <a:spcPct val="115000"/>
              </a:lnSpc>
              <a:spcBef>
                <a:spcPts val="0"/>
              </a:spcBef>
              <a:spcAft>
                <a:spcPts val="0"/>
              </a:spcAft>
              <a:buClr>
                <a:schemeClr val="dk1"/>
              </a:buClr>
              <a:buSzPts val="2000"/>
              <a:buFont typeface="Arial" panose="020B0604020202020204" pitchFamily="34" charset="0"/>
              <a:buNone/>
              <a:defRPr sz="2000" kern="1200">
                <a:solidFill>
                  <a:schemeClr val="tx1"/>
                </a:solidFill>
                <a:latin typeface="Calibri" panose="020F0502020204030204" pitchFamily="34" charset="0"/>
                <a:ea typeface="+mn-ea"/>
                <a:cs typeface="+mn-cs"/>
              </a:defRPr>
            </a:lvl1pPr>
            <a:lvl2pPr marL="514350" lvl="1" indent="-171450" algn="l" defTabSz="685800" rtl="0" eaLnBrk="1" latinLnBrk="0" hangingPunct="1">
              <a:lnSpc>
                <a:spcPct val="115000"/>
              </a:lnSpc>
              <a:spcBef>
                <a:spcPts val="0"/>
              </a:spcBef>
              <a:spcAft>
                <a:spcPts val="0"/>
              </a:spcAft>
              <a:buSzPts val="1400"/>
              <a:buFont typeface="Arial" panose="020B0604020202020204" pitchFamily="34" charset="0"/>
              <a:buNone/>
              <a:defRPr sz="1800" kern="1200">
                <a:solidFill>
                  <a:schemeClr val="tx1"/>
                </a:solidFill>
                <a:latin typeface="Calibri" panose="020F0502020204030204" pitchFamily="34" charset="0"/>
                <a:ea typeface="+mn-ea"/>
                <a:cs typeface="+mn-cs"/>
              </a:defRPr>
            </a:lvl2pPr>
            <a:lvl3pPr marL="857250" lvl="2" indent="-171450" algn="l" defTabSz="685800" rtl="0" eaLnBrk="1" latinLnBrk="0" hangingPunct="1">
              <a:lnSpc>
                <a:spcPct val="115000"/>
              </a:lnSpc>
              <a:spcBef>
                <a:spcPts val="1600"/>
              </a:spcBef>
              <a:spcAft>
                <a:spcPts val="0"/>
              </a:spcAft>
              <a:buSzPts val="1400"/>
              <a:buFont typeface="Arial" panose="020B0604020202020204" pitchFamily="34" charset="0"/>
              <a:buNone/>
              <a:defRPr sz="1500" kern="1200">
                <a:solidFill>
                  <a:schemeClr val="tx1"/>
                </a:solidFill>
                <a:latin typeface="Calibri" panose="020F0502020204030204" pitchFamily="34" charset="0"/>
                <a:ea typeface="+mn-ea"/>
                <a:cs typeface="+mn-cs"/>
              </a:defRPr>
            </a:lvl3pPr>
            <a:lvl4pPr marL="1200150" lvl="3" indent="-171450" algn="l" defTabSz="685800" rtl="0" eaLnBrk="1" latinLnBrk="0" hangingPunct="1">
              <a:lnSpc>
                <a:spcPct val="115000"/>
              </a:lnSpc>
              <a:spcBef>
                <a:spcPts val="1600"/>
              </a:spcBef>
              <a:spcAft>
                <a:spcPts val="0"/>
              </a:spcAft>
              <a:buSzPts val="1400"/>
              <a:buFont typeface="Arial" panose="020B0604020202020204" pitchFamily="34" charset="0"/>
              <a:buNone/>
              <a:defRPr sz="1350" kern="1200">
                <a:solidFill>
                  <a:schemeClr val="tx1"/>
                </a:solidFill>
                <a:latin typeface="Calibri" panose="020F0502020204030204" pitchFamily="34" charset="0"/>
                <a:ea typeface="+mn-ea"/>
                <a:cs typeface="+mn-cs"/>
              </a:defRPr>
            </a:lvl4pPr>
            <a:lvl5pPr marL="1543050" lvl="4" indent="-171450" algn="l" defTabSz="685800" rtl="0" eaLnBrk="1" latinLnBrk="0" hangingPunct="1">
              <a:lnSpc>
                <a:spcPct val="115000"/>
              </a:lnSpc>
              <a:spcBef>
                <a:spcPts val="1600"/>
              </a:spcBef>
              <a:spcAft>
                <a:spcPts val="0"/>
              </a:spcAft>
              <a:buSzPts val="1400"/>
              <a:buFont typeface="Arial" panose="020B0604020202020204" pitchFamily="34" charset="0"/>
              <a:buNone/>
              <a:defRPr sz="1350" kern="1200">
                <a:solidFill>
                  <a:schemeClr val="tx1"/>
                </a:solidFill>
                <a:latin typeface="Calibri" panose="020F0502020204030204" pitchFamily="34" charset="0"/>
                <a:ea typeface="+mn-ea"/>
                <a:cs typeface="+mn-cs"/>
              </a:defRPr>
            </a:lvl5pPr>
            <a:lvl6pPr marL="1885950" lvl="5" indent="-171450" algn="l" defTabSz="685800" rtl="0" eaLnBrk="1" latinLnBrk="0" hangingPunct="1">
              <a:lnSpc>
                <a:spcPct val="115000"/>
              </a:lnSpc>
              <a:spcBef>
                <a:spcPts val="1600"/>
              </a:spcBef>
              <a:spcAft>
                <a:spcPts val="0"/>
              </a:spcAft>
              <a:buSzPts val="1400"/>
              <a:buFont typeface="Arial" panose="020B0604020202020204" pitchFamily="34" charset="0"/>
              <a:buNone/>
              <a:defRPr sz="1350" kern="1200">
                <a:solidFill>
                  <a:schemeClr val="tx1"/>
                </a:solidFill>
                <a:latin typeface="+mn-lt"/>
                <a:ea typeface="+mn-ea"/>
                <a:cs typeface="+mn-cs"/>
              </a:defRPr>
            </a:lvl6pPr>
            <a:lvl7pPr marL="2228850" lvl="6" indent="-171450" algn="l" defTabSz="685800" rtl="0" eaLnBrk="1" latinLnBrk="0" hangingPunct="1">
              <a:lnSpc>
                <a:spcPct val="115000"/>
              </a:lnSpc>
              <a:spcBef>
                <a:spcPts val="1600"/>
              </a:spcBef>
              <a:spcAft>
                <a:spcPts val="0"/>
              </a:spcAft>
              <a:buSzPts val="1400"/>
              <a:buFont typeface="Arial" panose="020B0604020202020204" pitchFamily="34" charset="0"/>
              <a:buNone/>
              <a:defRPr sz="1350" kern="1200">
                <a:solidFill>
                  <a:schemeClr val="tx1"/>
                </a:solidFill>
                <a:latin typeface="+mn-lt"/>
                <a:ea typeface="+mn-ea"/>
                <a:cs typeface="+mn-cs"/>
              </a:defRPr>
            </a:lvl7pPr>
            <a:lvl8pPr marL="2571750" lvl="7" indent="-171450" algn="l" defTabSz="685800" rtl="0" eaLnBrk="1" latinLnBrk="0" hangingPunct="1">
              <a:lnSpc>
                <a:spcPct val="115000"/>
              </a:lnSpc>
              <a:spcBef>
                <a:spcPts val="1600"/>
              </a:spcBef>
              <a:spcAft>
                <a:spcPts val="0"/>
              </a:spcAft>
              <a:buSzPts val="1400"/>
              <a:buFont typeface="Arial" panose="020B0604020202020204" pitchFamily="34" charset="0"/>
              <a:buNone/>
              <a:defRPr sz="1350" kern="1200">
                <a:solidFill>
                  <a:schemeClr val="tx1"/>
                </a:solidFill>
                <a:latin typeface="+mn-lt"/>
                <a:ea typeface="+mn-ea"/>
                <a:cs typeface="+mn-cs"/>
              </a:defRPr>
            </a:lvl8pPr>
            <a:lvl9pPr marL="2914650" lvl="8" indent="-171450" algn="l" defTabSz="685800" rtl="0" eaLnBrk="1" latinLnBrk="0" hangingPunct="1">
              <a:lnSpc>
                <a:spcPct val="115000"/>
              </a:lnSpc>
              <a:spcBef>
                <a:spcPts val="1600"/>
              </a:spcBef>
              <a:spcAft>
                <a:spcPts val="1600"/>
              </a:spcAft>
              <a:buSzPts val="1400"/>
              <a:buFont typeface="Arial" panose="020B0604020202020204" pitchFamily="34" charset="0"/>
              <a:buNone/>
              <a:defRPr sz="1350" kern="1200">
                <a:solidFill>
                  <a:schemeClr val="tx1"/>
                </a:solidFill>
                <a:latin typeface="+mn-lt"/>
                <a:ea typeface="+mn-ea"/>
                <a:cs typeface="+mn-cs"/>
              </a:defRPr>
            </a:lvl9pPr>
          </a:lstStyle>
          <a:p>
            <a:pPr indent="0"/>
            <a:r>
              <a:rPr lang="en" sz="1600" b="1">
                <a:ea typeface="Arimo" panose="020B0604020202020204" pitchFamily="34" charset="0"/>
                <a:cs typeface="Calibri" panose="020F0502020204030204" pitchFamily="34" charset="0"/>
              </a:rPr>
              <a:t>Further </a:t>
            </a:r>
          </a:p>
          <a:p>
            <a:pPr indent="0"/>
            <a:r>
              <a:rPr lang="en" sz="1600" b="1">
                <a:latin typeface="Calibri"/>
                <a:ea typeface="Arimo" panose="020B0604020202020204" pitchFamily="34" charset="0"/>
                <a:cs typeface="Calibri"/>
              </a:rPr>
              <a:t>opportunities</a:t>
            </a:r>
            <a:endParaRPr lang="en" sz="1600" b="1" err="1">
              <a:ea typeface="Arimo" panose="020B0604020202020204" pitchFamily="34" charset="0"/>
              <a:cs typeface="Calibri" panose="020F0502020204030204" pitchFamily="34" charset="0"/>
            </a:endParaRPr>
          </a:p>
        </p:txBody>
      </p:sp>
      <p:sp>
        <p:nvSpPr>
          <p:cNvPr id="6" name="Google Shape;190;p30">
            <a:extLst>
              <a:ext uri="{FF2B5EF4-FFF2-40B4-BE49-F238E27FC236}">
                <a16:creationId xmlns:a16="http://schemas.microsoft.com/office/drawing/2014/main" id="{20336324-78FA-094C-6C46-DAB9930A40B5}"/>
              </a:ext>
            </a:extLst>
          </p:cNvPr>
          <p:cNvSpPr txBox="1">
            <a:spLocks/>
          </p:cNvSpPr>
          <p:nvPr/>
        </p:nvSpPr>
        <p:spPr>
          <a:xfrm>
            <a:off x="3241480" y="3939310"/>
            <a:ext cx="2100600" cy="406200"/>
          </a:xfrm>
          <a:prstGeom prst="rect">
            <a:avLst/>
          </a:prstGeom>
        </p:spPr>
        <p:txBody>
          <a:bodyPr spcFirstLastPara="1" vert="horz" wrap="square" lIns="91425" tIns="91425" rIns="91425" bIns="91425" rtlCol="0" anchor="ctr" anchorCtr="0">
            <a:noAutofit/>
          </a:bodyPr>
          <a:lstStyle>
            <a:lvl1pPr lvl="0" algn="l" defTabSz="685800" rtl="0" eaLnBrk="1" latinLnBrk="0" hangingPunct="1">
              <a:lnSpc>
                <a:spcPct val="115000"/>
              </a:lnSpc>
              <a:spcBef>
                <a:spcPts val="0"/>
              </a:spcBef>
              <a:spcAft>
                <a:spcPts val="0"/>
              </a:spcAft>
              <a:buSzPts val="2000"/>
              <a:buNone/>
              <a:defRPr sz="3300" b="1" kern="1200">
                <a:solidFill>
                  <a:schemeClr val="dk2"/>
                </a:solidFill>
                <a:latin typeface="+mj-lt"/>
                <a:ea typeface="+mj-ea"/>
                <a:cs typeface="+mj-cs"/>
              </a:defRPr>
            </a:lvl1pPr>
            <a:lvl2pPr lvl="1" rtl="0">
              <a:lnSpc>
                <a:spcPct val="115000"/>
              </a:lnSpc>
              <a:spcBef>
                <a:spcPts val="0"/>
              </a:spcBef>
              <a:spcAft>
                <a:spcPts val="0"/>
              </a:spcAft>
              <a:buSzPts val="2000"/>
              <a:buNone/>
              <a:defRPr sz="2000"/>
            </a:lvl2pPr>
            <a:lvl3pPr lvl="2" rtl="0">
              <a:lnSpc>
                <a:spcPct val="115000"/>
              </a:lnSpc>
              <a:spcBef>
                <a:spcPts val="0"/>
              </a:spcBef>
              <a:spcAft>
                <a:spcPts val="0"/>
              </a:spcAft>
              <a:buSzPts val="2000"/>
              <a:buNone/>
              <a:defRPr sz="2000"/>
            </a:lvl3pPr>
            <a:lvl4pPr lvl="3" rtl="0">
              <a:lnSpc>
                <a:spcPct val="115000"/>
              </a:lnSpc>
              <a:spcBef>
                <a:spcPts val="0"/>
              </a:spcBef>
              <a:spcAft>
                <a:spcPts val="0"/>
              </a:spcAft>
              <a:buSzPts val="2000"/>
              <a:buNone/>
              <a:defRPr sz="2000"/>
            </a:lvl4pPr>
            <a:lvl5pPr lvl="4" rtl="0">
              <a:lnSpc>
                <a:spcPct val="115000"/>
              </a:lnSpc>
              <a:spcBef>
                <a:spcPts val="0"/>
              </a:spcBef>
              <a:spcAft>
                <a:spcPts val="0"/>
              </a:spcAft>
              <a:buSzPts val="2000"/>
              <a:buNone/>
              <a:defRPr sz="2000"/>
            </a:lvl5pPr>
            <a:lvl6pPr lvl="5" rtl="0">
              <a:lnSpc>
                <a:spcPct val="115000"/>
              </a:lnSpc>
              <a:spcBef>
                <a:spcPts val="0"/>
              </a:spcBef>
              <a:spcAft>
                <a:spcPts val="0"/>
              </a:spcAft>
              <a:buSzPts val="2000"/>
              <a:buNone/>
              <a:defRPr sz="2000"/>
            </a:lvl6pPr>
            <a:lvl7pPr lvl="6" rtl="0">
              <a:lnSpc>
                <a:spcPct val="115000"/>
              </a:lnSpc>
              <a:spcBef>
                <a:spcPts val="0"/>
              </a:spcBef>
              <a:spcAft>
                <a:spcPts val="0"/>
              </a:spcAft>
              <a:buSzPts val="2000"/>
              <a:buNone/>
              <a:defRPr sz="2000"/>
            </a:lvl7pPr>
            <a:lvl8pPr lvl="7" rtl="0">
              <a:lnSpc>
                <a:spcPct val="115000"/>
              </a:lnSpc>
              <a:spcBef>
                <a:spcPts val="0"/>
              </a:spcBef>
              <a:spcAft>
                <a:spcPts val="0"/>
              </a:spcAft>
              <a:buSzPts val="2000"/>
              <a:buNone/>
              <a:defRPr sz="2000"/>
            </a:lvl8pPr>
            <a:lvl9pPr lvl="8" rtl="0">
              <a:lnSpc>
                <a:spcPct val="115000"/>
              </a:lnSpc>
              <a:spcBef>
                <a:spcPts val="0"/>
              </a:spcBef>
              <a:spcAft>
                <a:spcPts val="0"/>
              </a:spcAft>
              <a:buSzPts val="2000"/>
              <a:buNone/>
              <a:defRPr sz="2000"/>
            </a:lvl9pPr>
          </a:lstStyle>
          <a:p>
            <a:pPr>
              <a:buClrTx/>
              <a:buFontTx/>
            </a:pPr>
            <a:r>
              <a:rPr lang="en" dirty="0">
                <a:solidFill>
                  <a:srgbClr val="A4247F"/>
                </a:solidFill>
                <a:latin typeface="Calibri"/>
                <a:ea typeface="Calibri"/>
                <a:cs typeface="Calibri"/>
              </a:rPr>
              <a:t>7</a:t>
            </a:r>
            <a:endParaRPr lang="en" dirty="0">
              <a:solidFill>
                <a:srgbClr val="A4247F"/>
              </a:solidFill>
              <a:latin typeface="Calibri" panose="020F0502020204030204" pitchFamily="34" charset="0"/>
              <a:ea typeface="Calibri"/>
              <a:cs typeface="Calibri"/>
            </a:endParaRPr>
          </a:p>
        </p:txBody>
      </p:sp>
      <p:sp>
        <p:nvSpPr>
          <p:cNvPr id="8" name="Google Shape;191;p30">
            <a:extLst>
              <a:ext uri="{FF2B5EF4-FFF2-40B4-BE49-F238E27FC236}">
                <a16:creationId xmlns:a16="http://schemas.microsoft.com/office/drawing/2014/main" id="{9CF265F5-CA4A-F6A1-BD43-723CD749AE87}"/>
              </a:ext>
            </a:extLst>
          </p:cNvPr>
          <p:cNvSpPr txBox="1">
            <a:spLocks/>
          </p:cNvSpPr>
          <p:nvPr/>
        </p:nvSpPr>
        <p:spPr>
          <a:xfrm>
            <a:off x="3275801" y="4339663"/>
            <a:ext cx="2099700" cy="444300"/>
          </a:xfrm>
          <a:prstGeom prst="rect">
            <a:avLst/>
          </a:prstGeom>
        </p:spPr>
        <p:txBody>
          <a:bodyPr spcFirstLastPara="1" vert="horz" wrap="square" lIns="91425" tIns="91425" rIns="91425" bIns="91425" rtlCol="0" anchor="t" anchorCtr="0">
            <a:noAutofit/>
          </a:bodyPr>
          <a:lstStyle>
            <a:lvl1pPr marL="0" marR="0" lvl="0" indent="-127000" algn="l" defTabSz="685800" rtl="0" eaLnBrk="1" latinLnBrk="0" hangingPunct="1">
              <a:lnSpc>
                <a:spcPct val="115000"/>
              </a:lnSpc>
              <a:spcBef>
                <a:spcPts val="0"/>
              </a:spcBef>
              <a:spcAft>
                <a:spcPts val="0"/>
              </a:spcAft>
              <a:buClr>
                <a:schemeClr val="dk1"/>
              </a:buClr>
              <a:buSzPts val="2000"/>
              <a:buFont typeface="Arial" panose="020B0604020202020204" pitchFamily="34" charset="0"/>
              <a:buNone/>
              <a:defRPr sz="2000" kern="1200">
                <a:solidFill>
                  <a:schemeClr val="tx1"/>
                </a:solidFill>
                <a:latin typeface="Calibri" panose="020F0502020204030204" pitchFamily="34" charset="0"/>
                <a:ea typeface="+mn-ea"/>
                <a:cs typeface="+mn-cs"/>
              </a:defRPr>
            </a:lvl1pPr>
            <a:lvl2pPr marL="514350" lvl="1" indent="-171450" algn="l" defTabSz="685800" rtl="0" eaLnBrk="1" latinLnBrk="0" hangingPunct="1">
              <a:lnSpc>
                <a:spcPct val="115000"/>
              </a:lnSpc>
              <a:spcBef>
                <a:spcPts val="0"/>
              </a:spcBef>
              <a:spcAft>
                <a:spcPts val="0"/>
              </a:spcAft>
              <a:buSzPts val="1400"/>
              <a:buFont typeface="Arial" panose="020B0604020202020204" pitchFamily="34" charset="0"/>
              <a:buNone/>
              <a:defRPr sz="1800" kern="1200">
                <a:solidFill>
                  <a:schemeClr val="tx1"/>
                </a:solidFill>
                <a:latin typeface="Calibri" panose="020F0502020204030204" pitchFamily="34" charset="0"/>
                <a:ea typeface="+mn-ea"/>
                <a:cs typeface="+mn-cs"/>
              </a:defRPr>
            </a:lvl2pPr>
            <a:lvl3pPr marL="857250" lvl="2" indent="-171450" algn="l" defTabSz="685800" rtl="0" eaLnBrk="1" latinLnBrk="0" hangingPunct="1">
              <a:lnSpc>
                <a:spcPct val="115000"/>
              </a:lnSpc>
              <a:spcBef>
                <a:spcPts val="1600"/>
              </a:spcBef>
              <a:spcAft>
                <a:spcPts val="0"/>
              </a:spcAft>
              <a:buSzPts val="1400"/>
              <a:buFont typeface="Arial" panose="020B0604020202020204" pitchFamily="34" charset="0"/>
              <a:buNone/>
              <a:defRPr sz="1500" kern="1200">
                <a:solidFill>
                  <a:schemeClr val="tx1"/>
                </a:solidFill>
                <a:latin typeface="Calibri" panose="020F0502020204030204" pitchFamily="34" charset="0"/>
                <a:ea typeface="+mn-ea"/>
                <a:cs typeface="+mn-cs"/>
              </a:defRPr>
            </a:lvl3pPr>
            <a:lvl4pPr marL="1200150" lvl="3" indent="-171450" algn="l" defTabSz="685800" rtl="0" eaLnBrk="1" latinLnBrk="0" hangingPunct="1">
              <a:lnSpc>
                <a:spcPct val="115000"/>
              </a:lnSpc>
              <a:spcBef>
                <a:spcPts val="1600"/>
              </a:spcBef>
              <a:spcAft>
                <a:spcPts val="0"/>
              </a:spcAft>
              <a:buSzPts val="1400"/>
              <a:buFont typeface="Arial" panose="020B0604020202020204" pitchFamily="34" charset="0"/>
              <a:buNone/>
              <a:defRPr sz="1350" kern="1200">
                <a:solidFill>
                  <a:schemeClr val="tx1"/>
                </a:solidFill>
                <a:latin typeface="Calibri" panose="020F0502020204030204" pitchFamily="34" charset="0"/>
                <a:ea typeface="+mn-ea"/>
                <a:cs typeface="+mn-cs"/>
              </a:defRPr>
            </a:lvl4pPr>
            <a:lvl5pPr marL="1543050" lvl="4" indent="-171450" algn="l" defTabSz="685800" rtl="0" eaLnBrk="1" latinLnBrk="0" hangingPunct="1">
              <a:lnSpc>
                <a:spcPct val="115000"/>
              </a:lnSpc>
              <a:spcBef>
                <a:spcPts val="1600"/>
              </a:spcBef>
              <a:spcAft>
                <a:spcPts val="0"/>
              </a:spcAft>
              <a:buSzPts val="1400"/>
              <a:buFont typeface="Arial" panose="020B0604020202020204" pitchFamily="34" charset="0"/>
              <a:buNone/>
              <a:defRPr sz="1350" kern="1200">
                <a:solidFill>
                  <a:schemeClr val="tx1"/>
                </a:solidFill>
                <a:latin typeface="Calibri" panose="020F0502020204030204" pitchFamily="34" charset="0"/>
                <a:ea typeface="+mn-ea"/>
                <a:cs typeface="+mn-cs"/>
              </a:defRPr>
            </a:lvl5pPr>
            <a:lvl6pPr marL="1885950" lvl="5" indent="-171450" algn="l" defTabSz="685800" rtl="0" eaLnBrk="1" latinLnBrk="0" hangingPunct="1">
              <a:lnSpc>
                <a:spcPct val="115000"/>
              </a:lnSpc>
              <a:spcBef>
                <a:spcPts val="1600"/>
              </a:spcBef>
              <a:spcAft>
                <a:spcPts val="0"/>
              </a:spcAft>
              <a:buSzPts val="1400"/>
              <a:buFont typeface="Arial" panose="020B0604020202020204" pitchFamily="34" charset="0"/>
              <a:buNone/>
              <a:defRPr sz="1350" kern="1200">
                <a:solidFill>
                  <a:schemeClr val="tx1"/>
                </a:solidFill>
                <a:latin typeface="+mn-lt"/>
                <a:ea typeface="+mn-ea"/>
                <a:cs typeface="+mn-cs"/>
              </a:defRPr>
            </a:lvl6pPr>
            <a:lvl7pPr marL="2228850" lvl="6" indent="-171450" algn="l" defTabSz="685800" rtl="0" eaLnBrk="1" latinLnBrk="0" hangingPunct="1">
              <a:lnSpc>
                <a:spcPct val="115000"/>
              </a:lnSpc>
              <a:spcBef>
                <a:spcPts val="1600"/>
              </a:spcBef>
              <a:spcAft>
                <a:spcPts val="0"/>
              </a:spcAft>
              <a:buSzPts val="1400"/>
              <a:buFont typeface="Arial" panose="020B0604020202020204" pitchFamily="34" charset="0"/>
              <a:buNone/>
              <a:defRPr sz="1350" kern="1200">
                <a:solidFill>
                  <a:schemeClr val="tx1"/>
                </a:solidFill>
                <a:latin typeface="+mn-lt"/>
                <a:ea typeface="+mn-ea"/>
                <a:cs typeface="+mn-cs"/>
              </a:defRPr>
            </a:lvl7pPr>
            <a:lvl8pPr marL="2571750" lvl="7" indent="-171450" algn="l" defTabSz="685800" rtl="0" eaLnBrk="1" latinLnBrk="0" hangingPunct="1">
              <a:lnSpc>
                <a:spcPct val="115000"/>
              </a:lnSpc>
              <a:spcBef>
                <a:spcPts val="1600"/>
              </a:spcBef>
              <a:spcAft>
                <a:spcPts val="0"/>
              </a:spcAft>
              <a:buSzPts val="1400"/>
              <a:buFont typeface="Arial" panose="020B0604020202020204" pitchFamily="34" charset="0"/>
              <a:buNone/>
              <a:defRPr sz="1350" kern="1200">
                <a:solidFill>
                  <a:schemeClr val="tx1"/>
                </a:solidFill>
                <a:latin typeface="+mn-lt"/>
                <a:ea typeface="+mn-ea"/>
                <a:cs typeface="+mn-cs"/>
              </a:defRPr>
            </a:lvl8pPr>
            <a:lvl9pPr marL="2914650" lvl="8" indent="-171450" algn="l" defTabSz="685800" rtl="0" eaLnBrk="1" latinLnBrk="0" hangingPunct="1">
              <a:lnSpc>
                <a:spcPct val="115000"/>
              </a:lnSpc>
              <a:spcBef>
                <a:spcPts val="1600"/>
              </a:spcBef>
              <a:spcAft>
                <a:spcPts val="1600"/>
              </a:spcAft>
              <a:buSzPts val="1400"/>
              <a:buFont typeface="Arial" panose="020B0604020202020204" pitchFamily="34" charset="0"/>
              <a:buNone/>
              <a:defRPr sz="1350" kern="1200">
                <a:solidFill>
                  <a:schemeClr val="tx1"/>
                </a:solidFill>
                <a:latin typeface="+mn-lt"/>
                <a:ea typeface="+mn-ea"/>
                <a:cs typeface="+mn-cs"/>
              </a:defRPr>
            </a:lvl9pPr>
          </a:lstStyle>
          <a:p>
            <a:pPr indent="0"/>
            <a:r>
              <a:rPr lang="en" sz="1600" b="1">
                <a:latin typeface="Calibri"/>
                <a:ea typeface="Arimo" panose="020B0604020202020204" pitchFamily="34" charset="0"/>
                <a:cs typeface="Calibri"/>
              </a:rPr>
              <a:t>Q &amp; A's</a:t>
            </a:r>
          </a:p>
        </p:txBody>
      </p:sp>
      <p:sp>
        <p:nvSpPr>
          <p:cNvPr id="11" name="Google Shape;199;p31">
            <a:extLst>
              <a:ext uri="{FF2B5EF4-FFF2-40B4-BE49-F238E27FC236}">
                <a16:creationId xmlns:a16="http://schemas.microsoft.com/office/drawing/2014/main" id="{F8D346C7-814F-64C2-B1B8-4D1F08508E0F}"/>
              </a:ext>
            </a:extLst>
          </p:cNvPr>
          <p:cNvSpPr/>
          <p:nvPr/>
        </p:nvSpPr>
        <p:spPr>
          <a:xfrm>
            <a:off x="3271631" y="4782187"/>
            <a:ext cx="962810" cy="148500"/>
          </a:xfrm>
          <a:prstGeom prst="roundRect">
            <a:avLst>
              <a:gd name="adj" fmla="val 50000"/>
            </a:avLst>
          </a:prstGeom>
          <a:solidFill>
            <a:srgbClr val="7D69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190;p30">
            <a:extLst>
              <a:ext uri="{FF2B5EF4-FFF2-40B4-BE49-F238E27FC236}">
                <a16:creationId xmlns:a16="http://schemas.microsoft.com/office/drawing/2014/main" id="{25129896-201C-B88F-EAED-9D93A2C812AD}"/>
              </a:ext>
            </a:extLst>
          </p:cNvPr>
          <p:cNvSpPr txBox="1">
            <a:spLocks/>
          </p:cNvSpPr>
          <p:nvPr/>
        </p:nvSpPr>
        <p:spPr>
          <a:xfrm>
            <a:off x="5375674" y="3939310"/>
            <a:ext cx="2100600" cy="406200"/>
          </a:xfrm>
          <a:prstGeom prst="rect">
            <a:avLst/>
          </a:prstGeom>
        </p:spPr>
        <p:txBody>
          <a:bodyPr spcFirstLastPara="1" vert="horz" wrap="square" lIns="91425" tIns="91425" rIns="91425" bIns="91425" rtlCol="0" anchor="ctr" anchorCtr="0">
            <a:noAutofit/>
          </a:bodyPr>
          <a:lstStyle>
            <a:lvl1pPr lvl="0" algn="l" defTabSz="685800" rtl="0" eaLnBrk="1" latinLnBrk="0" hangingPunct="1">
              <a:lnSpc>
                <a:spcPct val="115000"/>
              </a:lnSpc>
              <a:spcBef>
                <a:spcPts val="0"/>
              </a:spcBef>
              <a:spcAft>
                <a:spcPts val="0"/>
              </a:spcAft>
              <a:buSzPts val="2000"/>
              <a:buNone/>
              <a:defRPr sz="3300" b="1" kern="1200">
                <a:solidFill>
                  <a:schemeClr val="dk2"/>
                </a:solidFill>
                <a:latin typeface="+mj-lt"/>
                <a:ea typeface="+mj-ea"/>
                <a:cs typeface="+mj-cs"/>
              </a:defRPr>
            </a:lvl1pPr>
            <a:lvl2pPr lvl="1" rtl="0">
              <a:lnSpc>
                <a:spcPct val="115000"/>
              </a:lnSpc>
              <a:spcBef>
                <a:spcPts val="0"/>
              </a:spcBef>
              <a:spcAft>
                <a:spcPts val="0"/>
              </a:spcAft>
              <a:buSzPts val="2000"/>
              <a:buNone/>
              <a:defRPr sz="2000"/>
            </a:lvl2pPr>
            <a:lvl3pPr lvl="2" rtl="0">
              <a:lnSpc>
                <a:spcPct val="115000"/>
              </a:lnSpc>
              <a:spcBef>
                <a:spcPts val="0"/>
              </a:spcBef>
              <a:spcAft>
                <a:spcPts val="0"/>
              </a:spcAft>
              <a:buSzPts val="2000"/>
              <a:buNone/>
              <a:defRPr sz="2000"/>
            </a:lvl3pPr>
            <a:lvl4pPr lvl="3" rtl="0">
              <a:lnSpc>
                <a:spcPct val="115000"/>
              </a:lnSpc>
              <a:spcBef>
                <a:spcPts val="0"/>
              </a:spcBef>
              <a:spcAft>
                <a:spcPts val="0"/>
              </a:spcAft>
              <a:buSzPts val="2000"/>
              <a:buNone/>
              <a:defRPr sz="2000"/>
            </a:lvl4pPr>
            <a:lvl5pPr lvl="4" rtl="0">
              <a:lnSpc>
                <a:spcPct val="115000"/>
              </a:lnSpc>
              <a:spcBef>
                <a:spcPts val="0"/>
              </a:spcBef>
              <a:spcAft>
                <a:spcPts val="0"/>
              </a:spcAft>
              <a:buSzPts val="2000"/>
              <a:buNone/>
              <a:defRPr sz="2000"/>
            </a:lvl5pPr>
            <a:lvl6pPr lvl="5" rtl="0">
              <a:lnSpc>
                <a:spcPct val="115000"/>
              </a:lnSpc>
              <a:spcBef>
                <a:spcPts val="0"/>
              </a:spcBef>
              <a:spcAft>
                <a:spcPts val="0"/>
              </a:spcAft>
              <a:buSzPts val="2000"/>
              <a:buNone/>
              <a:defRPr sz="2000"/>
            </a:lvl6pPr>
            <a:lvl7pPr lvl="6" rtl="0">
              <a:lnSpc>
                <a:spcPct val="115000"/>
              </a:lnSpc>
              <a:spcBef>
                <a:spcPts val="0"/>
              </a:spcBef>
              <a:spcAft>
                <a:spcPts val="0"/>
              </a:spcAft>
              <a:buSzPts val="2000"/>
              <a:buNone/>
              <a:defRPr sz="2000"/>
            </a:lvl7pPr>
            <a:lvl8pPr lvl="7" rtl="0">
              <a:lnSpc>
                <a:spcPct val="115000"/>
              </a:lnSpc>
              <a:spcBef>
                <a:spcPts val="0"/>
              </a:spcBef>
              <a:spcAft>
                <a:spcPts val="0"/>
              </a:spcAft>
              <a:buSzPts val="2000"/>
              <a:buNone/>
              <a:defRPr sz="2000"/>
            </a:lvl8pPr>
            <a:lvl9pPr lvl="8" rtl="0">
              <a:lnSpc>
                <a:spcPct val="115000"/>
              </a:lnSpc>
              <a:spcBef>
                <a:spcPts val="0"/>
              </a:spcBef>
              <a:spcAft>
                <a:spcPts val="0"/>
              </a:spcAft>
              <a:buSzPts val="2000"/>
              <a:buNone/>
              <a:defRPr sz="2000"/>
            </a:lvl9pPr>
          </a:lstStyle>
          <a:p>
            <a:pPr>
              <a:buClrTx/>
              <a:buFontTx/>
            </a:pPr>
            <a:r>
              <a:rPr lang="en" dirty="0">
                <a:solidFill>
                  <a:srgbClr val="A4247F"/>
                </a:solidFill>
                <a:latin typeface="Calibri"/>
                <a:ea typeface="Calibri"/>
                <a:cs typeface="Calibri"/>
              </a:rPr>
              <a:t>8</a:t>
            </a:r>
            <a:endParaRPr lang="en" dirty="0">
              <a:solidFill>
                <a:srgbClr val="A4247F"/>
              </a:solidFill>
              <a:latin typeface="Calibri" panose="020F0502020204030204" pitchFamily="34" charset="0"/>
              <a:ea typeface="Calibri"/>
              <a:cs typeface="Calibri"/>
            </a:endParaRPr>
          </a:p>
        </p:txBody>
      </p:sp>
      <p:sp>
        <p:nvSpPr>
          <p:cNvPr id="9" name="Google Shape;191;p30">
            <a:extLst>
              <a:ext uri="{FF2B5EF4-FFF2-40B4-BE49-F238E27FC236}">
                <a16:creationId xmlns:a16="http://schemas.microsoft.com/office/drawing/2014/main" id="{B5CFF9A4-837B-E49D-9AF4-B7F1E4BE7713}"/>
              </a:ext>
            </a:extLst>
          </p:cNvPr>
          <p:cNvSpPr txBox="1">
            <a:spLocks/>
          </p:cNvSpPr>
          <p:nvPr/>
        </p:nvSpPr>
        <p:spPr>
          <a:xfrm>
            <a:off x="5338559" y="4339663"/>
            <a:ext cx="2099700" cy="444300"/>
          </a:xfrm>
          <a:prstGeom prst="rect">
            <a:avLst/>
          </a:prstGeom>
        </p:spPr>
        <p:txBody>
          <a:bodyPr spcFirstLastPara="1" vert="horz" wrap="square" lIns="91425" tIns="91425" rIns="91425" bIns="91425" rtlCol="0" anchor="t" anchorCtr="0">
            <a:noAutofit/>
          </a:bodyPr>
          <a:lstStyle>
            <a:lvl1pPr marL="0" marR="0" lvl="0" indent="-127000" algn="l" defTabSz="685800" rtl="0" eaLnBrk="1" latinLnBrk="0" hangingPunct="1">
              <a:lnSpc>
                <a:spcPct val="115000"/>
              </a:lnSpc>
              <a:spcBef>
                <a:spcPts val="0"/>
              </a:spcBef>
              <a:spcAft>
                <a:spcPts val="0"/>
              </a:spcAft>
              <a:buClr>
                <a:schemeClr val="dk1"/>
              </a:buClr>
              <a:buSzPts val="2000"/>
              <a:buFont typeface="Arial" panose="020B0604020202020204" pitchFamily="34" charset="0"/>
              <a:buNone/>
              <a:defRPr sz="2000" kern="1200">
                <a:solidFill>
                  <a:schemeClr val="tx1"/>
                </a:solidFill>
                <a:latin typeface="Calibri" panose="020F0502020204030204" pitchFamily="34" charset="0"/>
                <a:ea typeface="+mn-ea"/>
                <a:cs typeface="+mn-cs"/>
              </a:defRPr>
            </a:lvl1pPr>
            <a:lvl2pPr marL="514350" lvl="1" indent="-171450" algn="l" defTabSz="685800" rtl="0" eaLnBrk="1" latinLnBrk="0" hangingPunct="1">
              <a:lnSpc>
                <a:spcPct val="115000"/>
              </a:lnSpc>
              <a:spcBef>
                <a:spcPts val="0"/>
              </a:spcBef>
              <a:spcAft>
                <a:spcPts val="0"/>
              </a:spcAft>
              <a:buSzPts val="1400"/>
              <a:buFont typeface="Arial" panose="020B0604020202020204" pitchFamily="34" charset="0"/>
              <a:buNone/>
              <a:defRPr sz="1800" kern="1200">
                <a:solidFill>
                  <a:schemeClr val="tx1"/>
                </a:solidFill>
                <a:latin typeface="Calibri" panose="020F0502020204030204" pitchFamily="34" charset="0"/>
                <a:ea typeface="+mn-ea"/>
                <a:cs typeface="+mn-cs"/>
              </a:defRPr>
            </a:lvl2pPr>
            <a:lvl3pPr marL="857250" lvl="2" indent="-171450" algn="l" defTabSz="685800" rtl="0" eaLnBrk="1" latinLnBrk="0" hangingPunct="1">
              <a:lnSpc>
                <a:spcPct val="115000"/>
              </a:lnSpc>
              <a:spcBef>
                <a:spcPts val="1600"/>
              </a:spcBef>
              <a:spcAft>
                <a:spcPts val="0"/>
              </a:spcAft>
              <a:buSzPts val="1400"/>
              <a:buFont typeface="Arial" panose="020B0604020202020204" pitchFamily="34" charset="0"/>
              <a:buNone/>
              <a:defRPr sz="1500" kern="1200">
                <a:solidFill>
                  <a:schemeClr val="tx1"/>
                </a:solidFill>
                <a:latin typeface="Calibri" panose="020F0502020204030204" pitchFamily="34" charset="0"/>
                <a:ea typeface="+mn-ea"/>
                <a:cs typeface="+mn-cs"/>
              </a:defRPr>
            </a:lvl3pPr>
            <a:lvl4pPr marL="1200150" lvl="3" indent="-171450" algn="l" defTabSz="685800" rtl="0" eaLnBrk="1" latinLnBrk="0" hangingPunct="1">
              <a:lnSpc>
                <a:spcPct val="115000"/>
              </a:lnSpc>
              <a:spcBef>
                <a:spcPts val="1600"/>
              </a:spcBef>
              <a:spcAft>
                <a:spcPts val="0"/>
              </a:spcAft>
              <a:buSzPts val="1400"/>
              <a:buFont typeface="Arial" panose="020B0604020202020204" pitchFamily="34" charset="0"/>
              <a:buNone/>
              <a:defRPr sz="1350" kern="1200">
                <a:solidFill>
                  <a:schemeClr val="tx1"/>
                </a:solidFill>
                <a:latin typeface="Calibri" panose="020F0502020204030204" pitchFamily="34" charset="0"/>
                <a:ea typeface="+mn-ea"/>
                <a:cs typeface="+mn-cs"/>
              </a:defRPr>
            </a:lvl4pPr>
            <a:lvl5pPr marL="1543050" lvl="4" indent="-171450" algn="l" defTabSz="685800" rtl="0" eaLnBrk="1" latinLnBrk="0" hangingPunct="1">
              <a:lnSpc>
                <a:spcPct val="115000"/>
              </a:lnSpc>
              <a:spcBef>
                <a:spcPts val="1600"/>
              </a:spcBef>
              <a:spcAft>
                <a:spcPts val="0"/>
              </a:spcAft>
              <a:buSzPts val="1400"/>
              <a:buFont typeface="Arial" panose="020B0604020202020204" pitchFamily="34" charset="0"/>
              <a:buNone/>
              <a:defRPr sz="1350" kern="1200">
                <a:solidFill>
                  <a:schemeClr val="tx1"/>
                </a:solidFill>
                <a:latin typeface="Calibri" panose="020F0502020204030204" pitchFamily="34" charset="0"/>
                <a:ea typeface="+mn-ea"/>
                <a:cs typeface="+mn-cs"/>
              </a:defRPr>
            </a:lvl5pPr>
            <a:lvl6pPr marL="1885950" lvl="5" indent="-171450" algn="l" defTabSz="685800" rtl="0" eaLnBrk="1" latinLnBrk="0" hangingPunct="1">
              <a:lnSpc>
                <a:spcPct val="115000"/>
              </a:lnSpc>
              <a:spcBef>
                <a:spcPts val="1600"/>
              </a:spcBef>
              <a:spcAft>
                <a:spcPts val="0"/>
              </a:spcAft>
              <a:buSzPts val="1400"/>
              <a:buFont typeface="Arial" panose="020B0604020202020204" pitchFamily="34" charset="0"/>
              <a:buNone/>
              <a:defRPr sz="1350" kern="1200">
                <a:solidFill>
                  <a:schemeClr val="tx1"/>
                </a:solidFill>
                <a:latin typeface="+mn-lt"/>
                <a:ea typeface="+mn-ea"/>
                <a:cs typeface="+mn-cs"/>
              </a:defRPr>
            </a:lvl6pPr>
            <a:lvl7pPr marL="2228850" lvl="6" indent="-171450" algn="l" defTabSz="685800" rtl="0" eaLnBrk="1" latinLnBrk="0" hangingPunct="1">
              <a:lnSpc>
                <a:spcPct val="115000"/>
              </a:lnSpc>
              <a:spcBef>
                <a:spcPts val="1600"/>
              </a:spcBef>
              <a:spcAft>
                <a:spcPts val="0"/>
              </a:spcAft>
              <a:buSzPts val="1400"/>
              <a:buFont typeface="Arial" panose="020B0604020202020204" pitchFamily="34" charset="0"/>
              <a:buNone/>
              <a:defRPr sz="1350" kern="1200">
                <a:solidFill>
                  <a:schemeClr val="tx1"/>
                </a:solidFill>
                <a:latin typeface="+mn-lt"/>
                <a:ea typeface="+mn-ea"/>
                <a:cs typeface="+mn-cs"/>
              </a:defRPr>
            </a:lvl7pPr>
            <a:lvl8pPr marL="2571750" lvl="7" indent="-171450" algn="l" defTabSz="685800" rtl="0" eaLnBrk="1" latinLnBrk="0" hangingPunct="1">
              <a:lnSpc>
                <a:spcPct val="115000"/>
              </a:lnSpc>
              <a:spcBef>
                <a:spcPts val="1600"/>
              </a:spcBef>
              <a:spcAft>
                <a:spcPts val="0"/>
              </a:spcAft>
              <a:buSzPts val="1400"/>
              <a:buFont typeface="Arial" panose="020B0604020202020204" pitchFamily="34" charset="0"/>
              <a:buNone/>
              <a:defRPr sz="1350" kern="1200">
                <a:solidFill>
                  <a:schemeClr val="tx1"/>
                </a:solidFill>
                <a:latin typeface="+mn-lt"/>
                <a:ea typeface="+mn-ea"/>
                <a:cs typeface="+mn-cs"/>
              </a:defRPr>
            </a:lvl8pPr>
            <a:lvl9pPr marL="2914650" lvl="8" indent="-171450" algn="l" defTabSz="685800" rtl="0" eaLnBrk="1" latinLnBrk="0" hangingPunct="1">
              <a:lnSpc>
                <a:spcPct val="115000"/>
              </a:lnSpc>
              <a:spcBef>
                <a:spcPts val="1600"/>
              </a:spcBef>
              <a:spcAft>
                <a:spcPts val="1600"/>
              </a:spcAft>
              <a:buSzPts val="1400"/>
              <a:buFont typeface="Arial" panose="020B0604020202020204" pitchFamily="34" charset="0"/>
              <a:buNone/>
              <a:defRPr sz="1350" kern="1200">
                <a:solidFill>
                  <a:schemeClr val="tx1"/>
                </a:solidFill>
                <a:latin typeface="+mn-lt"/>
                <a:ea typeface="+mn-ea"/>
                <a:cs typeface="+mn-cs"/>
              </a:defRPr>
            </a:lvl9pPr>
          </a:lstStyle>
          <a:p>
            <a:pPr indent="0"/>
            <a:r>
              <a:rPr lang="en" sz="1600" b="1" dirty="0">
                <a:latin typeface="Calibri"/>
                <a:ea typeface="Arimo" panose="020B0604020202020204" pitchFamily="34" charset="0"/>
                <a:cs typeface="Calibri"/>
              </a:rPr>
              <a:t>Closing Statement</a:t>
            </a:r>
          </a:p>
        </p:txBody>
      </p:sp>
      <p:sp>
        <p:nvSpPr>
          <p:cNvPr id="12" name="Google Shape;199;p31">
            <a:extLst>
              <a:ext uri="{FF2B5EF4-FFF2-40B4-BE49-F238E27FC236}">
                <a16:creationId xmlns:a16="http://schemas.microsoft.com/office/drawing/2014/main" id="{A3612182-2DAD-DEDF-3EDE-DB98267561EF}"/>
              </a:ext>
            </a:extLst>
          </p:cNvPr>
          <p:cNvSpPr/>
          <p:nvPr/>
        </p:nvSpPr>
        <p:spPr>
          <a:xfrm>
            <a:off x="5370107" y="4782186"/>
            <a:ext cx="962810" cy="148500"/>
          </a:xfrm>
          <a:prstGeom prst="roundRect">
            <a:avLst>
              <a:gd name="adj" fmla="val 50000"/>
            </a:avLst>
          </a:prstGeom>
          <a:solidFill>
            <a:srgbClr val="7D69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pic>
        <p:nvPicPr>
          <p:cNvPr id="3" name="Picture 2" descr="A picture containing text, drawing&#10;&#10;Description automatically generated">
            <a:extLst>
              <a:ext uri="{FF2B5EF4-FFF2-40B4-BE49-F238E27FC236}">
                <a16:creationId xmlns:a16="http://schemas.microsoft.com/office/drawing/2014/main" id="{682343BE-61DF-D799-7A30-6766E951054A}"/>
              </a:ext>
            </a:extLst>
          </p:cNvPr>
          <p:cNvPicPr>
            <a:picLocks noGrp="1" noRot="1" noChangeAspect="1" noMove="1" noResize="1" noEditPoints="1" noAdjustHandles="1" noChangeArrowheads="1" noChangeShapeType="1" noCrop="1"/>
          </p:cNvPicPr>
          <p:nvPr/>
        </p:nvPicPr>
        <p:blipFill>
          <a:blip r:embed="rId3" cstate="email">
            <a:extLst>
              <a:ext uri="{28A0092B-C50C-407E-A947-70E740481C1C}">
                <a14:useLocalDpi xmlns:a14="http://schemas.microsoft.com/office/drawing/2010/main" val="0"/>
              </a:ext>
            </a:extLst>
          </a:blip>
          <a:stretch>
            <a:fillRect/>
          </a:stretch>
        </p:blipFill>
        <p:spPr>
          <a:xfrm>
            <a:off x="0" y="-504"/>
            <a:ext cx="9144000" cy="2572254"/>
          </a:xfrm>
          <a:prstGeom prst="rect">
            <a:avLst/>
          </a:prstGeom>
        </p:spPr>
      </p:pic>
      <p:sp>
        <p:nvSpPr>
          <p:cNvPr id="197" name="Google Shape;197;p31"/>
          <p:cNvSpPr txBox="1">
            <a:spLocks noGrp="1"/>
          </p:cNvSpPr>
          <p:nvPr>
            <p:ph type="title"/>
          </p:nvPr>
        </p:nvSpPr>
        <p:spPr>
          <a:xfrm>
            <a:off x="133709" y="135024"/>
            <a:ext cx="6053336" cy="2177700"/>
          </a:xfrm>
          <a:prstGeom prst="rect">
            <a:avLst/>
          </a:prstGeom>
        </p:spPr>
        <p:txBody>
          <a:bodyPr spcFirstLastPara="1" wrap="square" lIns="91425" tIns="91425" rIns="91425" bIns="91425" anchor="ctr" anchorCtr="0">
            <a:noAutofit/>
          </a:bodyPr>
          <a:lstStyle/>
          <a:p>
            <a:pPr algn="l"/>
            <a:r>
              <a:rPr lang="en" sz="4800" b="0">
                <a:solidFill>
                  <a:schemeClr val="bg1"/>
                </a:solidFill>
                <a:latin typeface="Calibri"/>
                <a:ea typeface="Arimo" panose="020B0604020202020204" pitchFamily="34" charset="0"/>
                <a:cs typeface="Calibri"/>
              </a:rPr>
              <a:t>Who are </a:t>
            </a:r>
            <a:br>
              <a:rPr lang="en" sz="4800" b="0">
                <a:solidFill>
                  <a:schemeClr val="bg1"/>
                </a:solidFill>
                <a:latin typeface="Calibri"/>
                <a:ea typeface="Arimo" panose="020B0604020202020204" pitchFamily="34" charset="0"/>
                <a:cs typeface="Calibri"/>
              </a:rPr>
            </a:br>
            <a:r>
              <a:rPr lang="en" sz="4800" b="0">
                <a:solidFill>
                  <a:schemeClr val="bg1"/>
                </a:solidFill>
                <a:latin typeface="Calibri"/>
                <a:ea typeface="Arimo" panose="020B0604020202020204" pitchFamily="34" charset="0"/>
                <a:cs typeface="Calibri"/>
              </a:rPr>
              <a:t>Migrant Help? </a:t>
            </a:r>
            <a:endParaRPr sz="4800" b="0">
              <a:solidFill>
                <a:schemeClr val="bg1"/>
              </a:solidFill>
              <a:latin typeface="Calibri" panose="020F0502020204030204" pitchFamily="34" charset="0"/>
              <a:ea typeface="Arimo" panose="020B0604020202020204" pitchFamily="34" charset="0"/>
              <a:cs typeface="Calibri" panose="020F0502020204030204" pitchFamily="34" charset="0"/>
            </a:endParaRPr>
          </a:p>
        </p:txBody>
      </p:sp>
      <p:sp>
        <p:nvSpPr>
          <p:cNvPr id="198" name="Google Shape;198;p31"/>
          <p:cNvSpPr txBox="1">
            <a:spLocks noGrp="1"/>
          </p:cNvSpPr>
          <p:nvPr>
            <p:ph type="subTitle" idx="1"/>
          </p:nvPr>
        </p:nvSpPr>
        <p:spPr>
          <a:xfrm>
            <a:off x="130265" y="3066825"/>
            <a:ext cx="4441735" cy="1606429"/>
          </a:xfrm>
          <a:prstGeom prst="rect">
            <a:avLst/>
          </a:prstGeom>
        </p:spPr>
        <p:txBody>
          <a:bodyPr spcFirstLastPara="1" vert="horz" wrap="square" lIns="91425" tIns="91425" rIns="91425" bIns="91425" rtlCol="0" anchor="t" anchorCtr="0">
            <a:noAutofit/>
          </a:bodyPr>
          <a:lstStyle/>
          <a:p>
            <a:pPr marL="342900" indent="-342900" algn="l">
              <a:buFont typeface="Arial" panose="020B0604020202020204" pitchFamily="34" charset="0"/>
              <a:buChar char="•"/>
            </a:pPr>
            <a:r>
              <a:rPr lang="en">
                <a:latin typeface="Calibri"/>
                <a:cs typeface="Calibri"/>
              </a:rPr>
              <a:t>Founded in 1963</a:t>
            </a:r>
            <a:endParaRPr lang="en" b="1">
              <a:cs typeface="Calibri"/>
            </a:endParaRPr>
          </a:p>
          <a:p>
            <a:pPr marL="342900" indent="-342900" algn="l">
              <a:buChar char="•"/>
            </a:pPr>
            <a:r>
              <a:rPr lang="en">
                <a:latin typeface="Calibri"/>
                <a:cs typeface="Calibri"/>
              </a:rPr>
              <a:t>Asylum Support</a:t>
            </a:r>
            <a:endParaRPr lang="en">
              <a:cs typeface="Calibri"/>
            </a:endParaRPr>
          </a:p>
          <a:p>
            <a:pPr marL="342900" indent="-342900" algn="l">
              <a:buChar char="•"/>
            </a:pPr>
            <a:r>
              <a:rPr lang="en">
                <a:latin typeface="Calibri"/>
                <a:cs typeface="Calibri"/>
              </a:rPr>
              <a:t>Survivors of Slavery and Human Trafficking Support</a:t>
            </a:r>
            <a:endParaRPr lang="en">
              <a:cs typeface="Calibri"/>
            </a:endParaRPr>
          </a:p>
        </p:txBody>
      </p:sp>
      <p:sp>
        <p:nvSpPr>
          <p:cNvPr id="199" name="Google Shape;199;p31"/>
          <p:cNvSpPr/>
          <p:nvPr/>
        </p:nvSpPr>
        <p:spPr>
          <a:xfrm>
            <a:off x="0" y="2497500"/>
            <a:ext cx="3045000" cy="148500"/>
          </a:xfrm>
          <a:prstGeom prst="roundRect">
            <a:avLst>
              <a:gd name="adj" fmla="val 50000"/>
            </a:avLst>
          </a:prstGeom>
          <a:solidFill>
            <a:srgbClr val="7D69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 name="Google Shape;198;p31">
            <a:extLst>
              <a:ext uri="{FF2B5EF4-FFF2-40B4-BE49-F238E27FC236}">
                <a16:creationId xmlns:a16="http://schemas.microsoft.com/office/drawing/2014/main" id="{FF0D21AA-CF61-3668-A08C-A5A9678BC14D}"/>
              </a:ext>
            </a:extLst>
          </p:cNvPr>
          <p:cNvSpPr txBox="1">
            <a:spLocks/>
          </p:cNvSpPr>
          <p:nvPr/>
        </p:nvSpPr>
        <p:spPr>
          <a:xfrm>
            <a:off x="4572714" y="3087665"/>
            <a:ext cx="4441735" cy="1606429"/>
          </a:xfrm>
          <a:prstGeom prst="rect">
            <a:avLst/>
          </a:prstGeom>
        </p:spPr>
        <p:txBody>
          <a:bodyPr spcFirstLastPara="1" vert="horz" wrap="square" lIns="91425" tIns="91425" rIns="91425" bIns="91425" rtlCol="0" anchor="t" anchorCtr="0">
            <a:noAutofit/>
          </a:bodyPr>
          <a:lstStyle>
            <a:lvl1pPr marL="171450" lvl="0" indent="-171450" algn="ctr" defTabSz="685800" rtl="0" eaLnBrk="1" latinLnBrk="0" hangingPunct="1">
              <a:lnSpc>
                <a:spcPct val="100000"/>
              </a:lnSpc>
              <a:spcBef>
                <a:spcPts val="0"/>
              </a:spcBef>
              <a:spcAft>
                <a:spcPts val="0"/>
              </a:spcAft>
              <a:buSzPts val="2800"/>
              <a:buFont typeface="Arial" panose="020B0604020202020204" pitchFamily="34" charset="0"/>
              <a:buNone/>
              <a:defRPr sz="2100" kern="1200">
                <a:solidFill>
                  <a:schemeClr val="dk1"/>
                </a:solidFill>
                <a:latin typeface="Calibri" panose="020F0502020204030204" pitchFamily="34" charset="0"/>
                <a:ea typeface="+mn-ea"/>
                <a:cs typeface="+mn-cs"/>
              </a:defRPr>
            </a:lvl1pPr>
            <a:lvl2pPr marL="514350" lvl="1" indent="-171450" algn="ctr" defTabSz="685800" rtl="0" eaLnBrk="1" latinLnBrk="0" hangingPunct="1">
              <a:lnSpc>
                <a:spcPct val="100000"/>
              </a:lnSpc>
              <a:spcBef>
                <a:spcPts val="0"/>
              </a:spcBef>
              <a:spcAft>
                <a:spcPts val="0"/>
              </a:spcAft>
              <a:buSzPts val="2800"/>
              <a:buFont typeface="Arial" panose="020B0604020202020204" pitchFamily="34" charset="0"/>
              <a:buNone/>
              <a:defRPr sz="2800" kern="1200">
                <a:solidFill>
                  <a:schemeClr val="tx1"/>
                </a:solidFill>
                <a:latin typeface="Calibri" panose="020F0502020204030204" pitchFamily="34" charset="0"/>
                <a:ea typeface="+mn-ea"/>
                <a:cs typeface="+mn-cs"/>
              </a:defRPr>
            </a:lvl2pPr>
            <a:lvl3pPr marL="857250" lvl="2" indent="-171450" algn="ctr" defTabSz="685800" rtl="0" eaLnBrk="1" latinLnBrk="0" hangingPunct="1">
              <a:lnSpc>
                <a:spcPct val="100000"/>
              </a:lnSpc>
              <a:spcBef>
                <a:spcPts val="0"/>
              </a:spcBef>
              <a:spcAft>
                <a:spcPts val="0"/>
              </a:spcAft>
              <a:buSzPts val="2800"/>
              <a:buFont typeface="Arial" panose="020B0604020202020204" pitchFamily="34" charset="0"/>
              <a:buNone/>
              <a:defRPr sz="2800" kern="1200">
                <a:solidFill>
                  <a:schemeClr val="tx1"/>
                </a:solidFill>
                <a:latin typeface="Calibri" panose="020F0502020204030204" pitchFamily="34" charset="0"/>
                <a:ea typeface="+mn-ea"/>
                <a:cs typeface="+mn-cs"/>
              </a:defRPr>
            </a:lvl3pPr>
            <a:lvl4pPr marL="1200150" lvl="3" indent="-171450" algn="ctr" defTabSz="685800" rtl="0" eaLnBrk="1" latinLnBrk="0" hangingPunct="1">
              <a:lnSpc>
                <a:spcPct val="100000"/>
              </a:lnSpc>
              <a:spcBef>
                <a:spcPts val="0"/>
              </a:spcBef>
              <a:spcAft>
                <a:spcPts val="0"/>
              </a:spcAft>
              <a:buSzPts val="2800"/>
              <a:buFont typeface="Arial" panose="020B0604020202020204" pitchFamily="34" charset="0"/>
              <a:buNone/>
              <a:defRPr sz="2800" kern="1200">
                <a:solidFill>
                  <a:schemeClr val="tx1"/>
                </a:solidFill>
                <a:latin typeface="Calibri" panose="020F0502020204030204" pitchFamily="34" charset="0"/>
                <a:ea typeface="+mn-ea"/>
                <a:cs typeface="+mn-cs"/>
              </a:defRPr>
            </a:lvl4pPr>
            <a:lvl5pPr marL="1543050" lvl="4" indent="-171450" algn="ctr" defTabSz="685800" rtl="0" eaLnBrk="1" latinLnBrk="0" hangingPunct="1">
              <a:lnSpc>
                <a:spcPct val="100000"/>
              </a:lnSpc>
              <a:spcBef>
                <a:spcPts val="0"/>
              </a:spcBef>
              <a:spcAft>
                <a:spcPts val="0"/>
              </a:spcAft>
              <a:buSzPts val="2800"/>
              <a:buFont typeface="Arial" panose="020B0604020202020204" pitchFamily="34" charset="0"/>
              <a:buNone/>
              <a:defRPr sz="2800" kern="1200">
                <a:solidFill>
                  <a:schemeClr val="tx1"/>
                </a:solidFill>
                <a:latin typeface="Calibri" panose="020F0502020204030204" pitchFamily="34" charset="0"/>
                <a:ea typeface="+mn-ea"/>
                <a:cs typeface="+mn-cs"/>
              </a:defRPr>
            </a:lvl5pPr>
            <a:lvl6pPr marL="1885950" lvl="5" indent="-171450" algn="ctr" defTabSz="685800" rtl="0" eaLnBrk="1" latinLnBrk="0" hangingPunct="1">
              <a:lnSpc>
                <a:spcPct val="100000"/>
              </a:lnSpc>
              <a:spcBef>
                <a:spcPts val="0"/>
              </a:spcBef>
              <a:spcAft>
                <a:spcPts val="0"/>
              </a:spcAft>
              <a:buSzPts val="2800"/>
              <a:buFont typeface="Arial" panose="020B0604020202020204" pitchFamily="34" charset="0"/>
              <a:buNone/>
              <a:defRPr sz="2800" kern="1200">
                <a:solidFill>
                  <a:schemeClr val="tx1"/>
                </a:solidFill>
                <a:latin typeface="+mn-lt"/>
                <a:ea typeface="+mn-ea"/>
                <a:cs typeface="+mn-cs"/>
              </a:defRPr>
            </a:lvl6pPr>
            <a:lvl7pPr marL="2228850" lvl="6" indent="-171450" algn="ctr" defTabSz="685800" rtl="0" eaLnBrk="1" latinLnBrk="0" hangingPunct="1">
              <a:lnSpc>
                <a:spcPct val="100000"/>
              </a:lnSpc>
              <a:spcBef>
                <a:spcPts val="0"/>
              </a:spcBef>
              <a:spcAft>
                <a:spcPts val="0"/>
              </a:spcAft>
              <a:buSzPts val="2800"/>
              <a:buFont typeface="Arial" panose="020B0604020202020204" pitchFamily="34" charset="0"/>
              <a:buNone/>
              <a:defRPr sz="2800" kern="1200">
                <a:solidFill>
                  <a:schemeClr val="tx1"/>
                </a:solidFill>
                <a:latin typeface="+mn-lt"/>
                <a:ea typeface="+mn-ea"/>
                <a:cs typeface="+mn-cs"/>
              </a:defRPr>
            </a:lvl7pPr>
            <a:lvl8pPr marL="2571750" lvl="7" indent="-171450" algn="ctr" defTabSz="685800" rtl="0" eaLnBrk="1" latinLnBrk="0" hangingPunct="1">
              <a:lnSpc>
                <a:spcPct val="100000"/>
              </a:lnSpc>
              <a:spcBef>
                <a:spcPts val="0"/>
              </a:spcBef>
              <a:spcAft>
                <a:spcPts val="0"/>
              </a:spcAft>
              <a:buSzPts val="2800"/>
              <a:buFont typeface="Arial" panose="020B0604020202020204" pitchFamily="34" charset="0"/>
              <a:buNone/>
              <a:defRPr sz="2800" kern="1200">
                <a:solidFill>
                  <a:schemeClr val="tx1"/>
                </a:solidFill>
                <a:latin typeface="+mn-lt"/>
                <a:ea typeface="+mn-ea"/>
                <a:cs typeface="+mn-cs"/>
              </a:defRPr>
            </a:lvl8pPr>
            <a:lvl9pPr marL="2914650" lvl="8" indent="-171450" algn="ctr" defTabSz="685800" rtl="0" eaLnBrk="1" latinLnBrk="0" hangingPunct="1">
              <a:lnSpc>
                <a:spcPct val="100000"/>
              </a:lnSpc>
              <a:spcBef>
                <a:spcPts val="0"/>
              </a:spcBef>
              <a:spcAft>
                <a:spcPts val="0"/>
              </a:spcAft>
              <a:buSzPts val="2800"/>
              <a:buFont typeface="Arial" panose="020B0604020202020204" pitchFamily="34" charset="0"/>
              <a:buNone/>
              <a:defRPr sz="2800" kern="1200">
                <a:solidFill>
                  <a:schemeClr val="tx1"/>
                </a:solidFill>
                <a:latin typeface="+mn-lt"/>
                <a:ea typeface="+mn-ea"/>
                <a:cs typeface="+mn-cs"/>
              </a:defRPr>
            </a:lvl9pPr>
          </a:lstStyle>
          <a:p>
            <a:pPr marL="342900" indent="-342900" algn="l">
              <a:buClrTx/>
              <a:buChar char="•"/>
            </a:pPr>
            <a:r>
              <a:rPr lang="en">
                <a:latin typeface="Calibri"/>
                <a:cs typeface="Calibri"/>
              </a:rPr>
              <a:t>Refugee Resettlement</a:t>
            </a:r>
            <a:endParaRPr lang="en">
              <a:cs typeface="Calibri"/>
            </a:endParaRPr>
          </a:p>
          <a:p>
            <a:pPr marL="342900" indent="-342900" algn="l">
              <a:buClrTx/>
              <a:buChar char="•"/>
            </a:pPr>
            <a:r>
              <a:rPr lang="en">
                <a:latin typeface="Calibri"/>
                <a:cs typeface="Calibri"/>
              </a:rPr>
              <a:t>EU Settlement Scheme</a:t>
            </a:r>
          </a:p>
          <a:p>
            <a:pPr marL="342900" indent="-342900" algn="l">
              <a:buClrTx/>
              <a:buChar char="•"/>
            </a:pPr>
            <a:r>
              <a:rPr lang="en">
                <a:latin typeface="Calibri"/>
                <a:cs typeface="Calibri"/>
              </a:rPr>
              <a:t>Hong Kong Welcome </a:t>
            </a:r>
            <a:r>
              <a:rPr lang="en" err="1">
                <a:latin typeface="Calibri"/>
                <a:cs typeface="Calibri"/>
              </a:rPr>
              <a:t>Programme</a:t>
            </a:r>
            <a:endParaRPr lang="en">
              <a:latin typeface="Calibri"/>
              <a:cs typeface="Calibri"/>
            </a:endParaRPr>
          </a:p>
          <a:p>
            <a:pPr marL="342900" indent="-342900" algn="l">
              <a:buClrTx/>
              <a:buChar char="•"/>
            </a:pPr>
            <a:r>
              <a:rPr lang="en">
                <a:latin typeface="Calibri"/>
                <a:cs typeface="Calibri"/>
              </a:rPr>
              <a:t>Clear Voice Interpreting Service</a:t>
            </a:r>
            <a:endParaRPr lang="en">
              <a:cs typeface="Calibri"/>
            </a:endParaRPr>
          </a:p>
          <a:p>
            <a:pPr marL="342900" indent="-342900" algn="l">
              <a:buClrTx/>
              <a:buChar char="•"/>
            </a:pPr>
            <a:endParaRPr lang="en">
              <a:cs typeface="Calibri"/>
            </a:endParaRPr>
          </a:p>
          <a:p>
            <a:pPr marL="342900" indent="-342900" algn="l">
              <a:buClrTx/>
              <a:buChar char="•"/>
            </a:pPr>
            <a:endParaRPr lang="en">
              <a:cs typeface="Calibri"/>
            </a:endParaRPr>
          </a:p>
        </p:txBody>
      </p:sp>
    </p:spTree>
    <p:extLst>
      <p:ext uri="{BB962C8B-B14F-4D97-AF65-F5344CB8AC3E}">
        <p14:creationId xmlns:p14="http://schemas.microsoft.com/office/powerpoint/2010/main" val="9935961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building, brick, wall, outdoor&#10;&#10;Description automatically generated">
            <a:extLst>
              <a:ext uri="{FF2B5EF4-FFF2-40B4-BE49-F238E27FC236}">
                <a16:creationId xmlns:a16="http://schemas.microsoft.com/office/drawing/2014/main" id="{472AC4C5-BE2B-BD8B-27B1-EEBC1BA19518}"/>
              </a:ext>
            </a:extLst>
          </p:cNvPr>
          <p:cNvPicPr>
            <a:picLocks noChangeAspect="1"/>
          </p:cNvPicPr>
          <p:nvPr/>
        </p:nvPicPr>
        <p:blipFill rotWithShape="1">
          <a:blip r:embed="rId3" cstate="email">
            <a:alphaModFix amt="70000"/>
            <a:extLst>
              <a:ext uri="{28A0092B-C50C-407E-A947-70E740481C1C}">
                <a14:useLocalDpi xmlns:a14="http://schemas.microsoft.com/office/drawing/2010/main" val="0"/>
              </a:ext>
            </a:extLst>
          </a:blip>
          <a:srcRect/>
          <a:stretch/>
        </p:blipFill>
        <p:spPr>
          <a:xfrm>
            <a:off x="2256312" y="-15924"/>
            <a:ext cx="6887688" cy="5159424"/>
          </a:xfrm>
          <a:prstGeom prst="rect">
            <a:avLst/>
          </a:prstGeom>
        </p:spPr>
      </p:pic>
      <p:pic>
        <p:nvPicPr>
          <p:cNvPr id="7" name="Picture 6" descr="Background pattern&#10;&#10;Description automatically generated">
            <a:extLst>
              <a:ext uri="{FF2B5EF4-FFF2-40B4-BE49-F238E27FC236}">
                <a16:creationId xmlns:a16="http://schemas.microsoft.com/office/drawing/2014/main" id="{0D021AFA-C2E6-1031-C9F3-5DD4B1A9F8DD}"/>
              </a:ext>
            </a:extLst>
          </p:cNvPr>
          <p:cNvPicPr/>
          <p:nvPr/>
        </p:nvPicPr>
        <p:blipFill>
          <a:blip r:embed="rId4" cstate="email">
            <a:extLst>
              <a:ext uri="{28A0092B-C50C-407E-A947-70E740481C1C}">
                <a14:useLocalDpi xmlns:a14="http://schemas.microsoft.com/office/drawing/2010/main" val="0"/>
              </a:ext>
            </a:extLst>
          </a:blip>
          <a:stretch>
            <a:fillRect/>
          </a:stretch>
        </p:blipFill>
        <p:spPr>
          <a:xfrm>
            <a:off x="-80400" y="0"/>
            <a:ext cx="2880048" cy="5143500"/>
          </a:xfrm>
          <a:prstGeom prst="rect">
            <a:avLst/>
          </a:prstGeom>
        </p:spPr>
      </p:pic>
      <p:sp>
        <p:nvSpPr>
          <p:cNvPr id="6" name="TextBox 5">
            <a:extLst>
              <a:ext uri="{FF2B5EF4-FFF2-40B4-BE49-F238E27FC236}">
                <a16:creationId xmlns:a16="http://schemas.microsoft.com/office/drawing/2014/main" id="{4892E950-37A5-B09B-91F9-7855B88F80E4}"/>
              </a:ext>
            </a:extLst>
          </p:cNvPr>
          <p:cNvSpPr txBox="1"/>
          <p:nvPr/>
        </p:nvSpPr>
        <p:spPr>
          <a:xfrm>
            <a:off x="-3491" y="2269347"/>
            <a:ext cx="2738746" cy="600164"/>
          </a:xfrm>
          <a:prstGeom prst="rect">
            <a:avLst/>
          </a:prstGeom>
          <a:noFill/>
        </p:spPr>
        <p:txBody>
          <a:bodyPr wrap="square" lIns="91440" tIns="45720" rIns="91440" bIns="45720" anchor="t">
            <a:spAutoFit/>
          </a:bodyPr>
          <a:lstStyle/>
          <a:p>
            <a:r>
              <a:rPr lang="en-GB" sz="3300" b="1" dirty="0">
                <a:solidFill>
                  <a:schemeClr val="bg1"/>
                </a:solidFill>
                <a:latin typeface="Calibri"/>
                <a:cs typeface="Calibri"/>
              </a:rPr>
              <a:t>Definitions</a:t>
            </a:r>
          </a:p>
        </p:txBody>
      </p:sp>
      <p:sp>
        <p:nvSpPr>
          <p:cNvPr id="8" name="Google Shape;244;p38">
            <a:extLst>
              <a:ext uri="{FF2B5EF4-FFF2-40B4-BE49-F238E27FC236}">
                <a16:creationId xmlns:a16="http://schemas.microsoft.com/office/drawing/2014/main" id="{D15C3DB6-1347-5ADE-5FEE-1C464AB9410E}"/>
              </a:ext>
            </a:extLst>
          </p:cNvPr>
          <p:cNvSpPr/>
          <p:nvPr/>
        </p:nvSpPr>
        <p:spPr>
          <a:xfrm rot="16200000">
            <a:off x="2039576" y="676843"/>
            <a:ext cx="1494974" cy="141283"/>
          </a:xfrm>
          <a:prstGeom prst="roundRect">
            <a:avLst>
              <a:gd name="adj" fmla="val 50000"/>
            </a:avLst>
          </a:prstGeom>
          <a:solidFill>
            <a:srgbClr val="7D69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030711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pic>
        <p:nvPicPr>
          <p:cNvPr id="3" name="Picture 2" descr="A picture containing building, brick, wall, outdoor&#10;&#10;Description automatically generated">
            <a:extLst>
              <a:ext uri="{FF2B5EF4-FFF2-40B4-BE49-F238E27FC236}">
                <a16:creationId xmlns:a16="http://schemas.microsoft.com/office/drawing/2014/main" id="{D5AF3574-9DF9-AE92-25EB-3B8D66310F17}"/>
              </a:ext>
            </a:extLst>
          </p:cNvPr>
          <p:cNvPicPr>
            <a:picLocks noChangeAspect="1"/>
          </p:cNvPicPr>
          <p:nvPr/>
        </p:nvPicPr>
        <p:blipFill rotWithShape="1">
          <a:blip r:embed="rId3" cstate="email">
            <a:alphaModFix amt="70000"/>
            <a:extLst>
              <a:ext uri="{28A0092B-C50C-407E-A947-70E740481C1C}">
                <a14:useLocalDpi xmlns:a14="http://schemas.microsoft.com/office/drawing/2010/main" val="0"/>
              </a:ext>
            </a:extLst>
          </a:blip>
          <a:srcRect/>
          <a:stretch/>
        </p:blipFill>
        <p:spPr>
          <a:xfrm>
            <a:off x="1" y="0"/>
            <a:ext cx="2855827" cy="5143500"/>
          </a:xfrm>
          <a:prstGeom prst="rect">
            <a:avLst/>
          </a:prstGeom>
        </p:spPr>
      </p:pic>
      <p:sp>
        <p:nvSpPr>
          <p:cNvPr id="250" name="Google Shape;250;p39"/>
          <p:cNvSpPr txBox="1">
            <a:spLocks noGrp="1"/>
          </p:cNvSpPr>
          <p:nvPr>
            <p:ph type="subTitle" idx="1"/>
          </p:nvPr>
        </p:nvSpPr>
        <p:spPr>
          <a:xfrm>
            <a:off x="3126478" y="184876"/>
            <a:ext cx="5854176" cy="1069378"/>
          </a:xfrm>
          <a:prstGeom prst="rect">
            <a:avLst/>
          </a:prstGeom>
        </p:spPr>
        <p:txBody>
          <a:bodyPr spcFirstLastPara="1" vert="horz" wrap="square" lIns="91425" tIns="91425" rIns="91425" bIns="91425" rtlCol="0" anchor="ctr" anchorCtr="0">
            <a:noAutofit/>
          </a:bodyPr>
          <a:lstStyle/>
          <a:p>
            <a:pPr indent="0">
              <a:lnSpc>
                <a:spcPct val="90000"/>
              </a:lnSpc>
              <a:spcBef>
                <a:spcPts val="1000"/>
              </a:spcBef>
            </a:pPr>
            <a:r>
              <a:rPr lang="en-GB">
                <a:solidFill>
                  <a:srgbClr val="111111"/>
                </a:solidFill>
                <a:latin typeface="Calibri"/>
                <a:cs typeface="Calibri"/>
              </a:rPr>
              <a:t>A person who moves from one place to another, especially in order to find work or better living conditions.</a:t>
            </a:r>
            <a:endParaRPr lang="en-US">
              <a:solidFill>
                <a:srgbClr val="111111"/>
              </a:solidFill>
              <a:latin typeface="Calibri"/>
              <a:cs typeface="Calibri"/>
            </a:endParaRPr>
          </a:p>
        </p:txBody>
      </p:sp>
      <p:sp>
        <p:nvSpPr>
          <p:cNvPr id="20" name="Google Shape;249;p39">
            <a:extLst>
              <a:ext uri="{FF2B5EF4-FFF2-40B4-BE49-F238E27FC236}">
                <a16:creationId xmlns:a16="http://schemas.microsoft.com/office/drawing/2014/main" id="{C628858A-D7EE-8C18-A267-26EB2F2284AE}"/>
              </a:ext>
            </a:extLst>
          </p:cNvPr>
          <p:cNvSpPr txBox="1">
            <a:spLocks/>
          </p:cNvSpPr>
          <p:nvPr/>
        </p:nvSpPr>
        <p:spPr>
          <a:xfrm>
            <a:off x="538925" y="1585724"/>
            <a:ext cx="1776351" cy="1719000"/>
          </a:xfrm>
          <a:prstGeom prst="rect">
            <a:avLst/>
          </a:prstGeom>
        </p:spPr>
        <p:txBody>
          <a:bodyPr spcFirstLastPara="1" vert="horz" wrap="square" lIns="91425" tIns="91425" rIns="91425" bIns="91425" rtlCol="0" anchor="ctr" anchorCtr="0">
            <a:noAutofit/>
          </a:bodyPr>
          <a:lstStyle>
            <a:lvl1pPr lvl="0" algn="l" defTabSz="685800" rtl="0" eaLnBrk="1" latinLnBrk="0" hangingPunct="1">
              <a:lnSpc>
                <a:spcPct val="115000"/>
              </a:lnSpc>
              <a:spcBef>
                <a:spcPts val="0"/>
              </a:spcBef>
              <a:spcAft>
                <a:spcPts val="0"/>
              </a:spcAft>
              <a:buSzPts val="3000"/>
              <a:buNone/>
              <a:defRPr sz="3300" b="1" kern="1200">
                <a:solidFill>
                  <a:schemeClr val="lt1"/>
                </a:solidFill>
                <a:latin typeface="+mj-lt"/>
                <a:ea typeface="+mj-ea"/>
                <a:cs typeface="+mj-cs"/>
              </a:defRPr>
            </a:lvl1pPr>
            <a:lvl2pPr lvl="1" rtl="0">
              <a:lnSpc>
                <a:spcPct val="115000"/>
              </a:lnSpc>
              <a:spcBef>
                <a:spcPts val="0"/>
              </a:spcBef>
              <a:spcAft>
                <a:spcPts val="0"/>
              </a:spcAft>
              <a:buSzPts val="3000"/>
              <a:buNone/>
              <a:defRPr/>
            </a:lvl2pPr>
            <a:lvl3pPr lvl="2" rtl="0">
              <a:lnSpc>
                <a:spcPct val="115000"/>
              </a:lnSpc>
              <a:spcBef>
                <a:spcPts val="0"/>
              </a:spcBef>
              <a:spcAft>
                <a:spcPts val="0"/>
              </a:spcAft>
              <a:buSzPts val="3000"/>
              <a:buNone/>
              <a:defRPr/>
            </a:lvl3pPr>
            <a:lvl4pPr lvl="3" rtl="0">
              <a:lnSpc>
                <a:spcPct val="115000"/>
              </a:lnSpc>
              <a:spcBef>
                <a:spcPts val="0"/>
              </a:spcBef>
              <a:spcAft>
                <a:spcPts val="0"/>
              </a:spcAft>
              <a:buSzPts val="3000"/>
              <a:buNone/>
              <a:defRPr/>
            </a:lvl4pPr>
            <a:lvl5pPr lvl="4" rtl="0">
              <a:lnSpc>
                <a:spcPct val="115000"/>
              </a:lnSpc>
              <a:spcBef>
                <a:spcPts val="0"/>
              </a:spcBef>
              <a:spcAft>
                <a:spcPts val="0"/>
              </a:spcAft>
              <a:buSzPts val="3000"/>
              <a:buNone/>
              <a:defRPr/>
            </a:lvl5pPr>
            <a:lvl6pPr lvl="5" rtl="0">
              <a:lnSpc>
                <a:spcPct val="115000"/>
              </a:lnSpc>
              <a:spcBef>
                <a:spcPts val="0"/>
              </a:spcBef>
              <a:spcAft>
                <a:spcPts val="0"/>
              </a:spcAft>
              <a:buSzPts val="3000"/>
              <a:buNone/>
              <a:defRPr/>
            </a:lvl6pPr>
            <a:lvl7pPr lvl="6" rtl="0">
              <a:lnSpc>
                <a:spcPct val="115000"/>
              </a:lnSpc>
              <a:spcBef>
                <a:spcPts val="0"/>
              </a:spcBef>
              <a:spcAft>
                <a:spcPts val="0"/>
              </a:spcAft>
              <a:buSzPts val="3000"/>
              <a:buNone/>
              <a:defRPr/>
            </a:lvl7pPr>
            <a:lvl8pPr lvl="7" rtl="0">
              <a:lnSpc>
                <a:spcPct val="115000"/>
              </a:lnSpc>
              <a:spcBef>
                <a:spcPts val="0"/>
              </a:spcBef>
              <a:spcAft>
                <a:spcPts val="0"/>
              </a:spcAft>
              <a:buSzPts val="3000"/>
              <a:buNone/>
              <a:defRPr/>
            </a:lvl8pPr>
            <a:lvl9pPr lvl="8" rtl="0">
              <a:lnSpc>
                <a:spcPct val="115000"/>
              </a:lnSpc>
              <a:spcBef>
                <a:spcPts val="0"/>
              </a:spcBef>
              <a:spcAft>
                <a:spcPts val="0"/>
              </a:spcAft>
              <a:buSzPts val="3000"/>
              <a:buNone/>
              <a:defRPr/>
            </a:lvl9pPr>
          </a:lstStyle>
          <a:p>
            <a:pPr>
              <a:lnSpc>
                <a:spcPct val="114999"/>
              </a:lnSpc>
            </a:pPr>
            <a:r>
              <a:rPr lang="en-GB" dirty="0">
                <a:latin typeface="Calibri"/>
                <a:cs typeface="Calibri"/>
              </a:rPr>
              <a:t>Who is a migrant?</a:t>
            </a:r>
            <a:endParaRPr lang="en-US" dirty="0"/>
          </a:p>
        </p:txBody>
      </p:sp>
      <p:sp>
        <p:nvSpPr>
          <p:cNvPr id="2" name="TextBox 1">
            <a:extLst>
              <a:ext uri="{FF2B5EF4-FFF2-40B4-BE49-F238E27FC236}">
                <a16:creationId xmlns:a16="http://schemas.microsoft.com/office/drawing/2014/main" id="{6E867D37-524B-BB96-FBBD-6A630DCC06BA}"/>
              </a:ext>
            </a:extLst>
          </p:cNvPr>
          <p:cNvSpPr txBox="1"/>
          <p:nvPr/>
        </p:nvSpPr>
        <p:spPr>
          <a:xfrm>
            <a:off x="3080742" y="3761630"/>
            <a:ext cx="5748486"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a:latin typeface="Calibri"/>
              </a:rPr>
              <a:t>There are more than </a:t>
            </a:r>
            <a:r>
              <a:rPr lang="en-GB" sz="2000" b="1">
                <a:solidFill>
                  <a:srgbClr val="7D69AF"/>
                </a:solidFill>
                <a:latin typeface="Calibri"/>
              </a:rPr>
              <a:t>281 million</a:t>
            </a:r>
            <a:r>
              <a:rPr lang="en-GB" sz="2000" b="1">
                <a:latin typeface="Calibri"/>
              </a:rPr>
              <a:t> migrants in the world today, that’s more than four times the population of the whole of the UK.</a:t>
            </a:r>
          </a:p>
        </p:txBody>
      </p:sp>
      <p:pic>
        <p:nvPicPr>
          <p:cNvPr id="11" name="Picture 10" descr="A purple and pink watercolor map&#10;&#10;Description automatically generated">
            <a:extLst>
              <a:ext uri="{FF2B5EF4-FFF2-40B4-BE49-F238E27FC236}">
                <a16:creationId xmlns:a16="http://schemas.microsoft.com/office/drawing/2014/main" id="{CDCD3896-2F3C-7676-E900-79E736675152}"/>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4791234" y="1199901"/>
            <a:ext cx="1733685" cy="2490646"/>
          </a:xfrm>
          <a:prstGeom prst="rect">
            <a:avLst/>
          </a:prstGeom>
        </p:spPr>
      </p:pic>
      <p:pic>
        <p:nvPicPr>
          <p:cNvPr id="19" name="Picture 18" descr="A black background with a black square&#10;&#10;Description automatically generated with medium confidence">
            <a:extLst>
              <a:ext uri="{FF2B5EF4-FFF2-40B4-BE49-F238E27FC236}">
                <a16:creationId xmlns:a16="http://schemas.microsoft.com/office/drawing/2014/main" id="{30C68C04-4F30-CFE1-258E-0FFEE0F7B733}"/>
              </a:ext>
            </a:extLst>
          </p:cNvPr>
          <p:cNvPicPr>
            <a:picLocks noChangeAspect="1"/>
          </p:cNvPicPr>
          <p:nvPr/>
        </p:nvPicPr>
        <p:blipFill>
          <a:blip r:embed="rId5" cstate="email">
            <a:alphaModFix amt="70000"/>
            <a:extLst>
              <a:ext uri="{28A0092B-C50C-407E-A947-70E740481C1C}">
                <a14:useLocalDpi xmlns:a14="http://schemas.microsoft.com/office/drawing/2010/main" val="0"/>
              </a:ext>
            </a:extLst>
          </a:blip>
          <a:stretch>
            <a:fillRect/>
          </a:stretch>
        </p:blipFill>
        <p:spPr>
          <a:xfrm>
            <a:off x="3491554" y="1730004"/>
            <a:ext cx="4528596" cy="1172481"/>
          </a:xfrm>
          <a:prstGeom prst="rect">
            <a:avLst/>
          </a:prstGeom>
        </p:spPr>
      </p:pic>
      <p:sp>
        <p:nvSpPr>
          <p:cNvPr id="21" name="Google Shape;244;p38">
            <a:extLst>
              <a:ext uri="{FF2B5EF4-FFF2-40B4-BE49-F238E27FC236}">
                <a16:creationId xmlns:a16="http://schemas.microsoft.com/office/drawing/2014/main" id="{0D740405-C722-7C7A-9A1F-8BBAF7B5D6E2}"/>
              </a:ext>
            </a:extLst>
          </p:cNvPr>
          <p:cNvSpPr/>
          <p:nvPr/>
        </p:nvSpPr>
        <p:spPr>
          <a:xfrm rot="-5400000">
            <a:off x="1970778" y="2525771"/>
            <a:ext cx="1718129" cy="141285"/>
          </a:xfrm>
          <a:prstGeom prst="roundRect">
            <a:avLst>
              <a:gd name="adj" fmla="val 50000"/>
            </a:avLst>
          </a:prstGeom>
          <a:solidFill>
            <a:srgbClr val="7D69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sp>
        <p:nvSpPr>
          <p:cNvPr id="250" name="Google Shape;250;p39"/>
          <p:cNvSpPr txBox="1">
            <a:spLocks noGrp="1"/>
          </p:cNvSpPr>
          <p:nvPr>
            <p:ph type="subTitle" idx="1"/>
          </p:nvPr>
        </p:nvSpPr>
        <p:spPr>
          <a:xfrm>
            <a:off x="3037181" y="550992"/>
            <a:ext cx="5854176" cy="1176534"/>
          </a:xfrm>
          <a:prstGeom prst="rect">
            <a:avLst/>
          </a:prstGeom>
        </p:spPr>
        <p:txBody>
          <a:bodyPr spcFirstLastPara="1" vert="horz" wrap="square" lIns="91425" tIns="91425" rIns="91425" bIns="91425" rtlCol="0" anchor="ctr" anchorCtr="0">
            <a:noAutofit/>
          </a:bodyPr>
          <a:lstStyle/>
          <a:p>
            <a:pPr indent="0">
              <a:lnSpc>
                <a:spcPct val="90000"/>
              </a:lnSpc>
              <a:spcBef>
                <a:spcPts val="1000"/>
              </a:spcBef>
            </a:pPr>
            <a:r>
              <a:rPr lang="en-GB">
                <a:solidFill>
                  <a:srgbClr val="000000"/>
                </a:solidFill>
                <a:latin typeface="Calibri"/>
                <a:cs typeface="Calibri"/>
              </a:rPr>
              <a:t>Refugees are people who have fled war, violence, conflict or persecution and have crossed an international border to find safety in another country. </a:t>
            </a:r>
            <a:endParaRPr lang="en-US"/>
          </a:p>
        </p:txBody>
      </p:sp>
      <p:sp>
        <p:nvSpPr>
          <p:cNvPr id="20" name="Google Shape;249;p39">
            <a:extLst>
              <a:ext uri="{FF2B5EF4-FFF2-40B4-BE49-F238E27FC236}">
                <a16:creationId xmlns:a16="http://schemas.microsoft.com/office/drawing/2014/main" id="{C628858A-D7EE-8C18-A267-26EB2F2284AE}"/>
              </a:ext>
            </a:extLst>
          </p:cNvPr>
          <p:cNvSpPr txBox="1">
            <a:spLocks/>
          </p:cNvSpPr>
          <p:nvPr/>
        </p:nvSpPr>
        <p:spPr>
          <a:xfrm>
            <a:off x="343573" y="1585725"/>
            <a:ext cx="2185500" cy="1719000"/>
          </a:xfrm>
          <a:prstGeom prst="rect">
            <a:avLst/>
          </a:prstGeom>
        </p:spPr>
        <p:txBody>
          <a:bodyPr spcFirstLastPara="1" vert="horz" wrap="square" lIns="91425" tIns="91425" rIns="91425" bIns="91425" rtlCol="0" anchor="ctr" anchorCtr="0">
            <a:noAutofit/>
          </a:bodyPr>
          <a:lstStyle>
            <a:lvl1pPr lvl="0" algn="l" defTabSz="685800" rtl="0" eaLnBrk="1" latinLnBrk="0" hangingPunct="1">
              <a:lnSpc>
                <a:spcPct val="115000"/>
              </a:lnSpc>
              <a:spcBef>
                <a:spcPts val="0"/>
              </a:spcBef>
              <a:spcAft>
                <a:spcPts val="0"/>
              </a:spcAft>
              <a:buSzPts val="3000"/>
              <a:buNone/>
              <a:defRPr sz="3300" b="1" kern="1200">
                <a:solidFill>
                  <a:schemeClr val="lt1"/>
                </a:solidFill>
                <a:latin typeface="+mj-lt"/>
                <a:ea typeface="+mj-ea"/>
                <a:cs typeface="+mj-cs"/>
              </a:defRPr>
            </a:lvl1pPr>
            <a:lvl2pPr lvl="1" rtl="0">
              <a:lnSpc>
                <a:spcPct val="115000"/>
              </a:lnSpc>
              <a:spcBef>
                <a:spcPts val="0"/>
              </a:spcBef>
              <a:spcAft>
                <a:spcPts val="0"/>
              </a:spcAft>
              <a:buSzPts val="3000"/>
              <a:buNone/>
              <a:defRPr/>
            </a:lvl2pPr>
            <a:lvl3pPr lvl="2" rtl="0">
              <a:lnSpc>
                <a:spcPct val="115000"/>
              </a:lnSpc>
              <a:spcBef>
                <a:spcPts val="0"/>
              </a:spcBef>
              <a:spcAft>
                <a:spcPts val="0"/>
              </a:spcAft>
              <a:buSzPts val="3000"/>
              <a:buNone/>
              <a:defRPr/>
            </a:lvl3pPr>
            <a:lvl4pPr lvl="3" rtl="0">
              <a:lnSpc>
                <a:spcPct val="115000"/>
              </a:lnSpc>
              <a:spcBef>
                <a:spcPts val="0"/>
              </a:spcBef>
              <a:spcAft>
                <a:spcPts val="0"/>
              </a:spcAft>
              <a:buSzPts val="3000"/>
              <a:buNone/>
              <a:defRPr/>
            </a:lvl4pPr>
            <a:lvl5pPr lvl="4" rtl="0">
              <a:lnSpc>
                <a:spcPct val="115000"/>
              </a:lnSpc>
              <a:spcBef>
                <a:spcPts val="0"/>
              </a:spcBef>
              <a:spcAft>
                <a:spcPts val="0"/>
              </a:spcAft>
              <a:buSzPts val="3000"/>
              <a:buNone/>
              <a:defRPr/>
            </a:lvl5pPr>
            <a:lvl6pPr lvl="5" rtl="0">
              <a:lnSpc>
                <a:spcPct val="115000"/>
              </a:lnSpc>
              <a:spcBef>
                <a:spcPts val="0"/>
              </a:spcBef>
              <a:spcAft>
                <a:spcPts val="0"/>
              </a:spcAft>
              <a:buSzPts val="3000"/>
              <a:buNone/>
              <a:defRPr/>
            </a:lvl6pPr>
            <a:lvl7pPr lvl="6" rtl="0">
              <a:lnSpc>
                <a:spcPct val="115000"/>
              </a:lnSpc>
              <a:spcBef>
                <a:spcPts val="0"/>
              </a:spcBef>
              <a:spcAft>
                <a:spcPts val="0"/>
              </a:spcAft>
              <a:buSzPts val="3000"/>
              <a:buNone/>
              <a:defRPr/>
            </a:lvl7pPr>
            <a:lvl8pPr lvl="7" rtl="0">
              <a:lnSpc>
                <a:spcPct val="115000"/>
              </a:lnSpc>
              <a:spcBef>
                <a:spcPts val="0"/>
              </a:spcBef>
              <a:spcAft>
                <a:spcPts val="0"/>
              </a:spcAft>
              <a:buSzPts val="3000"/>
              <a:buNone/>
              <a:defRPr/>
            </a:lvl8pPr>
            <a:lvl9pPr lvl="8" rtl="0">
              <a:lnSpc>
                <a:spcPct val="115000"/>
              </a:lnSpc>
              <a:spcBef>
                <a:spcPts val="0"/>
              </a:spcBef>
              <a:spcAft>
                <a:spcPts val="0"/>
              </a:spcAft>
              <a:buSzPts val="3000"/>
              <a:buNone/>
              <a:defRPr/>
            </a:lvl9pPr>
          </a:lstStyle>
          <a:p>
            <a:pPr>
              <a:lnSpc>
                <a:spcPct val="114999"/>
              </a:lnSpc>
            </a:pPr>
            <a:r>
              <a:rPr lang="en-GB" b="0">
                <a:latin typeface="Calibri"/>
                <a:cs typeface="Calibri"/>
              </a:rPr>
              <a:t>Refugee</a:t>
            </a:r>
            <a:endParaRPr lang="en-US"/>
          </a:p>
        </p:txBody>
      </p:sp>
      <p:sp>
        <p:nvSpPr>
          <p:cNvPr id="10" name="Google Shape;244;p38">
            <a:extLst>
              <a:ext uri="{FF2B5EF4-FFF2-40B4-BE49-F238E27FC236}">
                <a16:creationId xmlns:a16="http://schemas.microsoft.com/office/drawing/2014/main" id="{A5B5B882-544D-A9E7-8E25-59236B1DBF64}"/>
              </a:ext>
            </a:extLst>
          </p:cNvPr>
          <p:cNvSpPr/>
          <p:nvPr/>
        </p:nvSpPr>
        <p:spPr>
          <a:xfrm rot="-5400000">
            <a:off x="1926121" y="788422"/>
            <a:ext cx="1718129" cy="141285"/>
          </a:xfrm>
          <a:prstGeom prst="roundRect">
            <a:avLst>
              <a:gd name="adj" fmla="val 50000"/>
            </a:avLst>
          </a:prstGeom>
          <a:solidFill>
            <a:srgbClr val="7D69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 name="Picture 1">
            <a:extLst>
              <a:ext uri="{FF2B5EF4-FFF2-40B4-BE49-F238E27FC236}">
                <a16:creationId xmlns:a16="http://schemas.microsoft.com/office/drawing/2014/main" id="{406BA801-AB7E-BE31-4D35-8623E05A7943}"/>
              </a:ext>
            </a:extLst>
          </p:cNvPr>
          <p:cNvPicPr>
            <a:picLocks noChangeAspect="1"/>
          </p:cNvPicPr>
          <p:nvPr/>
        </p:nvPicPr>
        <p:blipFill>
          <a:blip r:embed="rId3"/>
          <a:stretch>
            <a:fillRect/>
          </a:stretch>
        </p:blipFill>
        <p:spPr>
          <a:xfrm>
            <a:off x="4120158" y="2147003"/>
            <a:ext cx="3689746" cy="2546134"/>
          </a:xfrm>
          <a:prstGeom prst="rect">
            <a:avLst/>
          </a:prstGeom>
        </p:spPr>
      </p:pic>
      <p:pic>
        <p:nvPicPr>
          <p:cNvPr id="3" name="Picture 2">
            <a:extLst>
              <a:ext uri="{FF2B5EF4-FFF2-40B4-BE49-F238E27FC236}">
                <a16:creationId xmlns:a16="http://schemas.microsoft.com/office/drawing/2014/main" id="{CB6DFF81-5FA9-4B4E-5DF8-107D8EB3898B}"/>
              </a:ext>
            </a:extLst>
          </p:cNvPr>
          <p:cNvPicPr>
            <a:picLocks noChangeAspect="1"/>
          </p:cNvPicPr>
          <p:nvPr/>
        </p:nvPicPr>
        <p:blipFill rotWithShape="1">
          <a:blip r:embed="rId4" cstate="email">
            <a:extLst>
              <a:ext uri="{28A0092B-C50C-407E-A947-70E740481C1C}">
                <a14:useLocalDpi xmlns:a14="http://schemas.microsoft.com/office/drawing/2010/main" val="0"/>
              </a:ext>
            </a:extLst>
          </a:blip>
          <a:srcRect/>
          <a:stretch/>
        </p:blipFill>
        <p:spPr>
          <a:xfrm>
            <a:off x="0" y="0"/>
            <a:ext cx="2714543" cy="5143500"/>
          </a:xfrm>
          <a:prstGeom prst="rect">
            <a:avLst/>
          </a:prstGeom>
        </p:spPr>
      </p:pic>
    </p:spTree>
    <p:extLst>
      <p:ext uri="{BB962C8B-B14F-4D97-AF65-F5344CB8AC3E}">
        <p14:creationId xmlns:p14="http://schemas.microsoft.com/office/powerpoint/2010/main" val="21780443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pic>
        <p:nvPicPr>
          <p:cNvPr id="9" name="Picture 8" descr="Background pattern&#10;&#10;Description automatically generated">
            <a:extLst>
              <a:ext uri="{FF2B5EF4-FFF2-40B4-BE49-F238E27FC236}">
                <a16:creationId xmlns:a16="http://schemas.microsoft.com/office/drawing/2014/main" id="{CE886C7C-BAD6-1CE5-2B52-5C1BC7E41C84}"/>
              </a:ext>
            </a:extLst>
          </p:cNvPr>
          <p:cNvPicPr>
            <a:picLocks noGrp="1" noRot="1" noMove="1" noResize="1" noEditPoints="1" noAdjustHandles="1" noChangeArrowheads="1" noChangeShapeType="1" noCrop="1"/>
          </p:cNvPicPr>
          <p:nvPr/>
        </p:nvPicPr>
        <p:blipFill>
          <a:blip r:embed="rId3" cstate="email">
            <a:extLst>
              <a:ext uri="{28A0092B-C50C-407E-A947-70E740481C1C}">
                <a14:useLocalDpi xmlns:a14="http://schemas.microsoft.com/office/drawing/2010/main" val="0"/>
              </a:ext>
            </a:extLst>
          </a:blip>
          <a:stretch>
            <a:fillRect/>
          </a:stretch>
        </p:blipFill>
        <p:spPr>
          <a:xfrm>
            <a:off x="-80400" y="0"/>
            <a:ext cx="2880048" cy="5143500"/>
          </a:xfrm>
          <a:prstGeom prst="rect">
            <a:avLst/>
          </a:prstGeom>
        </p:spPr>
      </p:pic>
      <p:sp>
        <p:nvSpPr>
          <p:cNvPr id="250" name="Google Shape;250;p39"/>
          <p:cNvSpPr txBox="1">
            <a:spLocks noGrp="1"/>
          </p:cNvSpPr>
          <p:nvPr>
            <p:ph type="subTitle" idx="1"/>
          </p:nvPr>
        </p:nvSpPr>
        <p:spPr>
          <a:xfrm>
            <a:off x="3037181" y="149156"/>
            <a:ext cx="5854176" cy="2033784"/>
          </a:xfrm>
          <a:prstGeom prst="rect">
            <a:avLst/>
          </a:prstGeom>
        </p:spPr>
        <p:txBody>
          <a:bodyPr spcFirstLastPara="1" vert="horz" wrap="square" lIns="91425" tIns="91425" rIns="91425" bIns="91425" rtlCol="0" anchor="ctr" anchorCtr="0">
            <a:noAutofit/>
          </a:bodyPr>
          <a:lstStyle/>
          <a:p>
            <a:pPr>
              <a:lnSpc>
                <a:spcPct val="114999"/>
              </a:lnSpc>
            </a:pPr>
            <a:r>
              <a:rPr lang="en-GB">
                <a:latin typeface="Calibri"/>
                <a:cs typeface="Calibri"/>
              </a:rPr>
              <a:t>An asylum seeker is someone who claims to be a refugee but whose claim hasn’t been evaluated. This person would have applied for asylum on the grounds that returning to their country would lead to persecution on account of race, religion, sexual orientation, nationality, or political beliefs. </a:t>
            </a:r>
            <a:endParaRPr lang="en-US">
              <a:cs typeface="Calibri" panose="020F0502020204030204" pitchFamily="34" charset="0"/>
            </a:endParaRPr>
          </a:p>
        </p:txBody>
      </p:sp>
      <p:sp>
        <p:nvSpPr>
          <p:cNvPr id="20" name="Google Shape;249;p39">
            <a:extLst>
              <a:ext uri="{FF2B5EF4-FFF2-40B4-BE49-F238E27FC236}">
                <a16:creationId xmlns:a16="http://schemas.microsoft.com/office/drawing/2014/main" id="{C628858A-D7EE-8C18-A267-26EB2F2284AE}"/>
              </a:ext>
            </a:extLst>
          </p:cNvPr>
          <p:cNvSpPr txBox="1">
            <a:spLocks/>
          </p:cNvSpPr>
          <p:nvPr/>
        </p:nvSpPr>
        <p:spPr>
          <a:xfrm>
            <a:off x="343573" y="1585725"/>
            <a:ext cx="2185500" cy="1719000"/>
          </a:xfrm>
          <a:prstGeom prst="rect">
            <a:avLst/>
          </a:prstGeom>
        </p:spPr>
        <p:txBody>
          <a:bodyPr spcFirstLastPara="1" vert="horz" wrap="square" lIns="91425" tIns="91425" rIns="91425" bIns="91425" rtlCol="0" anchor="ctr" anchorCtr="0">
            <a:noAutofit/>
          </a:bodyPr>
          <a:lstStyle>
            <a:lvl1pPr lvl="0" algn="l" defTabSz="685800" rtl="0" eaLnBrk="1" latinLnBrk="0" hangingPunct="1">
              <a:lnSpc>
                <a:spcPct val="115000"/>
              </a:lnSpc>
              <a:spcBef>
                <a:spcPts val="0"/>
              </a:spcBef>
              <a:spcAft>
                <a:spcPts val="0"/>
              </a:spcAft>
              <a:buSzPts val="3000"/>
              <a:buNone/>
              <a:defRPr sz="3300" b="1" kern="1200">
                <a:solidFill>
                  <a:schemeClr val="lt1"/>
                </a:solidFill>
                <a:latin typeface="+mj-lt"/>
                <a:ea typeface="+mj-ea"/>
                <a:cs typeface="+mj-cs"/>
              </a:defRPr>
            </a:lvl1pPr>
            <a:lvl2pPr lvl="1" rtl="0">
              <a:lnSpc>
                <a:spcPct val="115000"/>
              </a:lnSpc>
              <a:spcBef>
                <a:spcPts val="0"/>
              </a:spcBef>
              <a:spcAft>
                <a:spcPts val="0"/>
              </a:spcAft>
              <a:buSzPts val="3000"/>
              <a:buNone/>
              <a:defRPr/>
            </a:lvl2pPr>
            <a:lvl3pPr lvl="2" rtl="0">
              <a:lnSpc>
                <a:spcPct val="115000"/>
              </a:lnSpc>
              <a:spcBef>
                <a:spcPts val="0"/>
              </a:spcBef>
              <a:spcAft>
                <a:spcPts val="0"/>
              </a:spcAft>
              <a:buSzPts val="3000"/>
              <a:buNone/>
              <a:defRPr/>
            </a:lvl3pPr>
            <a:lvl4pPr lvl="3" rtl="0">
              <a:lnSpc>
                <a:spcPct val="115000"/>
              </a:lnSpc>
              <a:spcBef>
                <a:spcPts val="0"/>
              </a:spcBef>
              <a:spcAft>
                <a:spcPts val="0"/>
              </a:spcAft>
              <a:buSzPts val="3000"/>
              <a:buNone/>
              <a:defRPr/>
            </a:lvl4pPr>
            <a:lvl5pPr lvl="4" rtl="0">
              <a:lnSpc>
                <a:spcPct val="115000"/>
              </a:lnSpc>
              <a:spcBef>
                <a:spcPts val="0"/>
              </a:spcBef>
              <a:spcAft>
                <a:spcPts val="0"/>
              </a:spcAft>
              <a:buSzPts val="3000"/>
              <a:buNone/>
              <a:defRPr/>
            </a:lvl5pPr>
            <a:lvl6pPr lvl="5" rtl="0">
              <a:lnSpc>
                <a:spcPct val="115000"/>
              </a:lnSpc>
              <a:spcBef>
                <a:spcPts val="0"/>
              </a:spcBef>
              <a:spcAft>
                <a:spcPts val="0"/>
              </a:spcAft>
              <a:buSzPts val="3000"/>
              <a:buNone/>
              <a:defRPr/>
            </a:lvl6pPr>
            <a:lvl7pPr lvl="6" rtl="0">
              <a:lnSpc>
                <a:spcPct val="115000"/>
              </a:lnSpc>
              <a:spcBef>
                <a:spcPts val="0"/>
              </a:spcBef>
              <a:spcAft>
                <a:spcPts val="0"/>
              </a:spcAft>
              <a:buSzPts val="3000"/>
              <a:buNone/>
              <a:defRPr/>
            </a:lvl7pPr>
            <a:lvl8pPr lvl="7" rtl="0">
              <a:lnSpc>
                <a:spcPct val="115000"/>
              </a:lnSpc>
              <a:spcBef>
                <a:spcPts val="0"/>
              </a:spcBef>
              <a:spcAft>
                <a:spcPts val="0"/>
              </a:spcAft>
              <a:buSzPts val="3000"/>
              <a:buNone/>
              <a:defRPr/>
            </a:lvl8pPr>
            <a:lvl9pPr lvl="8" rtl="0">
              <a:lnSpc>
                <a:spcPct val="115000"/>
              </a:lnSpc>
              <a:spcBef>
                <a:spcPts val="0"/>
              </a:spcBef>
              <a:spcAft>
                <a:spcPts val="0"/>
              </a:spcAft>
              <a:buSzPts val="3000"/>
              <a:buNone/>
              <a:defRPr/>
            </a:lvl9pPr>
          </a:lstStyle>
          <a:p>
            <a:pPr>
              <a:lnSpc>
                <a:spcPct val="114999"/>
              </a:lnSpc>
            </a:pPr>
            <a:r>
              <a:rPr lang="en-GB" dirty="0">
                <a:latin typeface="Calibri"/>
                <a:cs typeface="Calibri"/>
              </a:rPr>
              <a:t>Asylum seeker</a:t>
            </a:r>
            <a:endParaRPr lang="en-US" dirty="0"/>
          </a:p>
        </p:txBody>
      </p:sp>
      <p:sp>
        <p:nvSpPr>
          <p:cNvPr id="10" name="Google Shape;244;p38">
            <a:extLst>
              <a:ext uri="{FF2B5EF4-FFF2-40B4-BE49-F238E27FC236}">
                <a16:creationId xmlns:a16="http://schemas.microsoft.com/office/drawing/2014/main" id="{A5B5B882-544D-A9E7-8E25-59236B1DBF64}"/>
              </a:ext>
            </a:extLst>
          </p:cNvPr>
          <p:cNvSpPr/>
          <p:nvPr/>
        </p:nvSpPr>
        <p:spPr>
          <a:xfrm rot="-5400000">
            <a:off x="1926121" y="788422"/>
            <a:ext cx="1718129" cy="141285"/>
          </a:xfrm>
          <a:prstGeom prst="roundRect">
            <a:avLst>
              <a:gd name="adj" fmla="val 50000"/>
            </a:avLst>
          </a:prstGeom>
          <a:solidFill>
            <a:srgbClr val="7D69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 name="Picture 1" descr="A purple text on a black background&#10;&#10;Description automatically generated">
            <a:extLst>
              <a:ext uri="{FF2B5EF4-FFF2-40B4-BE49-F238E27FC236}">
                <a16:creationId xmlns:a16="http://schemas.microsoft.com/office/drawing/2014/main" id="{8DD933A3-1A47-631B-56F5-AC1B447F5405}"/>
              </a:ext>
            </a:extLst>
          </p:cNvPr>
          <p:cNvPicPr>
            <a:picLocks noChangeAspect="1"/>
          </p:cNvPicPr>
          <p:nvPr/>
        </p:nvPicPr>
        <p:blipFill>
          <a:blip r:embed="rId4"/>
          <a:stretch>
            <a:fillRect/>
          </a:stretch>
        </p:blipFill>
        <p:spPr>
          <a:xfrm>
            <a:off x="6040041" y="3205794"/>
            <a:ext cx="2743200" cy="1000053"/>
          </a:xfrm>
          <a:prstGeom prst="rect">
            <a:avLst/>
          </a:prstGeom>
        </p:spPr>
      </p:pic>
      <p:pic>
        <p:nvPicPr>
          <p:cNvPr id="3" name="Picture 2" descr="A group of people in a pyramid&#10;&#10;Description automatically generated">
            <a:extLst>
              <a:ext uri="{FF2B5EF4-FFF2-40B4-BE49-F238E27FC236}">
                <a16:creationId xmlns:a16="http://schemas.microsoft.com/office/drawing/2014/main" id="{FD59C1A8-193B-C00E-0FA3-C404647F590D}"/>
              </a:ext>
            </a:extLst>
          </p:cNvPr>
          <p:cNvPicPr>
            <a:picLocks noChangeAspect="1"/>
          </p:cNvPicPr>
          <p:nvPr/>
        </p:nvPicPr>
        <p:blipFill>
          <a:blip r:embed="rId5"/>
          <a:stretch>
            <a:fillRect/>
          </a:stretch>
        </p:blipFill>
        <p:spPr>
          <a:xfrm>
            <a:off x="3307556" y="2441376"/>
            <a:ext cx="2528888" cy="2528888"/>
          </a:xfrm>
          <a:prstGeom prst="rect">
            <a:avLst/>
          </a:prstGeom>
        </p:spPr>
      </p:pic>
    </p:spTree>
    <p:extLst>
      <p:ext uri="{BB962C8B-B14F-4D97-AF65-F5344CB8AC3E}">
        <p14:creationId xmlns:p14="http://schemas.microsoft.com/office/powerpoint/2010/main" val="34358499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Google Shape;249;p39">
            <a:extLst>
              <a:ext uri="{FF2B5EF4-FFF2-40B4-BE49-F238E27FC236}">
                <a16:creationId xmlns:a16="http://schemas.microsoft.com/office/drawing/2014/main" id="{DABCCE08-BF21-272C-6CBC-BFD7D0A0A6D7}"/>
              </a:ext>
            </a:extLst>
          </p:cNvPr>
          <p:cNvSpPr txBox="1">
            <a:spLocks/>
          </p:cNvSpPr>
          <p:nvPr/>
        </p:nvSpPr>
        <p:spPr>
          <a:xfrm>
            <a:off x="169402" y="-133787"/>
            <a:ext cx="2185500" cy="1719000"/>
          </a:xfrm>
          <a:prstGeom prst="rect">
            <a:avLst/>
          </a:prstGeom>
        </p:spPr>
        <p:txBody>
          <a:bodyPr spcFirstLastPara="1" vert="horz" wrap="square" lIns="91425" tIns="91425" rIns="91425" bIns="91425" rtlCol="0" anchor="ctr" anchorCtr="0">
            <a:noAutofit/>
          </a:bodyPr>
          <a:lstStyle>
            <a:lvl1pPr lvl="0" algn="l" defTabSz="685800" rtl="0" eaLnBrk="1" latinLnBrk="0" hangingPunct="1">
              <a:lnSpc>
                <a:spcPct val="115000"/>
              </a:lnSpc>
              <a:spcBef>
                <a:spcPts val="0"/>
              </a:spcBef>
              <a:spcAft>
                <a:spcPts val="0"/>
              </a:spcAft>
              <a:buSzPts val="3000"/>
              <a:buNone/>
              <a:defRPr sz="3300" b="1" kern="1200">
                <a:solidFill>
                  <a:schemeClr val="lt1"/>
                </a:solidFill>
                <a:latin typeface="+mj-lt"/>
                <a:ea typeface="+mj-ea"/>
                <a:cs typeface="+mj-cs"/>
              </a:defRPr>
            </a:lvl1pPr>
            <a:lvl2pPr lvl="1" rtl="0">
              <a:lnSpc>
                <a:spcPct val="115000"/>
              </a:lnSpc>
              <a:spcBef>
                <a:spcPts val="0"/>
              </a:spcBef>
              <a:spcAft>
                <a:spcPts val="0"/>
              </a:spcAft>
              <a:buSzPts val="3000"/>
              <a:buNone/>
              <a:defRPr/>
            </a:lvl2pPr>
            <a:lvl3pPr lvl="2" rtl="0">
              <a:lnSpc>
                <a:spcPct val="115000"/>
              </a:lnSpc>
              <a:spcBef>
                <a:spcPts val="0"/>
              </a:spcBef>
              <a:spcAft>
                <a:spcPts val="0"/>
              </a:spcAft>
              <a:buSzPts val="3000"/>
              <a:buNone/>
              <a:defRPr/>
            </a:lvl3pPr>
            <a:lvl4pPr lvl="3" rtl="0">
              <a:lnSpc>
                <a:spcPct val="115000"/>
              </a:lnSpc>
              <a:spcBef>
                <a:spcPts val="0"/>
              </a:spcBef>
              <a:spcAft>
                <a:spcPts val="0"/>
              </a:spcAft>
              <a:buSzPts val="3000"/>
              <a:buNone/>
              <a:defRPr/>
            </a:lvl4pPr>
            <a:lvl5pPr lvl="4" rtl="0">
              <a:lnSpc>
                <a:spcPct val="115000"/>
              </a:lnSpc>
              <a:spcBef>
                <a:spcPts val="0"/>
              </a:spcBef>
              <a:spcAft>
                <a:spcPts val="0"/>
              </a:spcAft>
              <a:buSzPts val="3000"/>
              <a:buNone/>
              <a:defRPr/>
            </a:lvl5pPr>
            <a:lvl6pPr lvl="5" rtl="0">
              <a:lnSpc>
                <a:spcPct val="115000"/>
              </a:lnSpc>
              <a:spcBef>
                <a:spcPts val="0"/>
              </a:spcBef>
              <a:spcAft>
                <a:spcPts val="0"/>
              </a:spcAft>
              <a:buSzPts val="3000"/>
              <a:buNone/>
              <a:defRPr/>
            </a:lvl6pPr>
            <a:lvl7pPr lvl="6" rtl="0">
              <a:lnSpc>
                <a:spcPct val="115000"/>
              </a:lnSpc>
              <a:spcBef>
                <a:spcPts val="0"/>
              </a:spcBef>
              <a:spcAft>
                <a:spcPts val="0"/>
              </a:spcAft>
              <a:buSzPts val="3000"/>
              <a:buNone/>
              <a:defRPr/>
            </a:lvl7pPr>
            <a:lvl8pPr lvl="7" rtl="0">
              <a:lnSpc>
                <a:spcPct val="115000"/>
              </a:lnSpc>
              <a:spcBef>
                <a:spcPts val="0"/>
              </a:spcBef>
              <a:spcAft>
                <a:spcPts val="0"/>
              </a:spcAft>
              <a:buSzPts val="3000"/>
              <a:buNone/>
              <a:defRPr/>
            </a:lvl8pPr>
            <a:lvl9pPr lvl="8" rtl="0">
              <a:lnSpc>
                <a:spcPct val="115000"/>
              </a:lnSpc>
              <a:spcBef>
                <a:spcPts val="0"/>
              </a:spcBef>
              <a:spcAft>
                <a:spcPts val="0"/>
              </a:spcAft>
              <a:buSzPts val="3000"/>
              <a:buNone/>
              <a:defRPr/>
            </a:lvl9pPr>
          </a:lstStyle>
          <a:p>
            <a:pPr>
              <a:buClrTx/>
              <a:buFontTx/>
            </a:pPr>
            <a:r>
              <a:rPr lang="en-GB" b="0">
                <a:solidFill>
                  <a:schemeClr val="bg1"/>
                </a:solidFill>
                <a:latin typeface="Calibri" panose="020F0502020204030204" pitchFamily="34" charset="0"/>
                <a:ea typeface="Arimo" panose="020B0604020202020204" pitchFamily="34" charset="0"/>
                <a:cs typeface="Calibri" panose="020F0502020204030204" pitchFamily="34" charset="0"/>
              </a:rPr>
              <a:t>Title</a:t>
            </a:r>
          </a:p>
        </p:txBody>
      </p:sp>
      <p:pic>
        <p:nvPicPr>
          <p:cNvPr id="4" name="Picture 3" descr="A picture containing stage&#10;&#10;Description automatically generated">
            <a:extLst>
              <a:ext uri="{FF2B5EF4-FFF2-40B4-BE49-F238E27FC236}">
                <a16:creationId xmlns:a16="http://schemas.microsoft.com/office/drawing/2014/main" id="{95B46A8D-9BC2-D2A6-D811-39E51033137B}"/>
              </a:ext>
            </a:extLst>
          </p:cNvPr>
          <p:cNvPicPr>
            <a:picLocks noGrp="1" noRot="1" noChangeAspect="1" noMove="1" noResize="1" noEditPoints="1" noAdjustHandles="1" noChangeArrowheads="1" noChangeShapeType="1" noCrop="1"/>
          </p:cNvPicPr>
          <p:nvPr/>
        </p:nvPicPr>
        <p:blipFill>
          <a:blip r:embed="rId3" cstate="email">
            <a:extLst>
              <a:ext uri="{28A0092B-C50C-407E-A947-70E740481C1C}">
                <a14:useLocalDpi xmlns:a14="http://schemas.microsoft.com/office/drawing/2010/main" val="0"/>
              </a:ext>
            </a:extLst>
          </a:blip>
          <a:stretch>
            <a:fillRect/>
          </a:stretch>
        </p:blipFill>
        <p:spPr>
          <a:xfrm>
            <a:off x="2712991" y="0"/>
            <a:ext cx="6431009" cy="5143500"/>
          </a:xfrm>
          <a:prstGeom prst="rect">
            <a:avLst/>
          </a:prstGeom>
        </p:spPr>
      </p:pic>
      <p:pic>
        <p:nvPicPr>
          <p:cNvPr id="9" name="Picture 8" descr="Background pattern&#10;&#10;Description automatically generated">
            <a:extLst>
              <a:ext uri="{FF2B5EF4-FFF2-40B4-BE49-F238E27FC236}">
                <a16:creationId xmlns:a16="http://schemas.microsoft.com/office/drawing/2014/main" id="{D8A4EB19-E7C8-44E6-F89C-E0F7085147D8}"/>
              </a:ext>
            </a:extLst>
          </p:cNvPr>
          <p:cNvPicPr>
            <a:picLocks noGrp="1" noRot="1" noMove="1" noResize="1" noEditPoints="1" noAdjustHandles="1" noChangeArrowheads="1" noChangeShapeType="1" noCrop="1"/>
          </p:cNvPicPr>
          <p:nvPr/>
        </p:nvPicPr>
        <p:blipFill>
          <a:blip r:embed="rId4" cstate="email">
            <a:extLst>
              <a:ext uri="{28A0092B-C50C-407E-A947-70E740481C1C}">
                <a14:useLocalDpi xmlns:a14="http://schemas.microsoft.com/office/drawing/2010/main" val="0"/>
              </a:ext>
            </a:extLst>
          </a:blip>
          <a:stretch>
            <a:fillRect/>
          </a:stretch>
        </p:blipFill>
        <p:spPr>
          <a:xfrm>
            <a:off x="-80400" y="0"/>
            <a:ext cx="2880048" cy="5143500"/>
          </a:xfrm>
          <a:prstGeom prst="rect">
            <a:avLst/>
          </a:prstGeom>
        </p:spPr>
      </p:pic>
      <p:pic>
        <p:nvPicPr>
          <p:cNvPr id="2" name="Picture 1" descr="A group of people posing for a photo&#10;&#10;Description automatically generated">
            <a:extLst>
              <a:ext uri="{FF2B5EF4-FFF2-40B4-BE49-F238E27FC236}">
                <a16:creationId xmlns:a16="http://schemas.microsoft.com/office/drawing/2014/main" id="{1F8F4CFB-C18D-3CE6-7428-4C8ABB30CED9}"/>
              </a:ext>
            </a:extLst>
          </p:cNvPr>
          <p:cNvPicPr>
            <a:picLocks noChangeAspect="1"/>
          </p:cNvPicPr>
          <p:nvPr/>
        </p:nvPicPr>
        <p:blipFill rotWithShape="1">
          <a:blip r:embed="rId5"/>
          <a:srcRect l="5487" t="-41" r="17504" b="-174"/>
          <a:stretch/>
        </p:blipFill>
        <p:spPr>
          <a:xfrm>
            <a:off x="2809396" y="-1289"/>
            <a:ext cx="6336875" cy="5182170"/>
          </a:xfrm>
          <a:prstGeom prst="rect">
            <a:avLst/>
          </a:prstGeom>
        </p:spPr>
      </p:pic>
      <p:sp>
        <p:nvSpPr>
          <p:cNvPr id="10" name="Google Shape;249;p39">
            <a:extLst>
              <a:ext uri="{FF2B5EF4-FFF2-40B4-BE49-F238E27FC236}">
                <a16:creationId xmlns:a16="http://schemas.microsoft.com/office/drawing/2014/main" id="{63A13EEC-C17A-A7C0-74D7-69F7D3AC7710}"/>
              </a:ext>
            </a:extLst>
          </p:cNvPr>
          <p:cNvSpPr txBox="1">
            <a:spLocks/>
          </p:cNvSpPr>
          <p:nvPr/>
        </p:nvSpPr>
        <p:spPr>
          <a:xfrm>
            <a:off x="134032" y="1268638"/>
            <a:ext cx="2452694" cy="2643628"/>
          </a:xfrm>
          <a:prstGeom prst="rect">
            <a:avLst/>
          </a:prstGeom>
        </p:spPr>
        <p:txBody>
          <a:bodyPr spcFirstLastPara="1" vert="horz" wrap="square" lIns="91425" tIns="91425" rIns="91425" bIns="91425" rtlCol="0" anchor="ctr" anchorCtr="0">
            <a:noAutofit/>
          </a:bodyPr>
          <a:lstStyle>
            <a:lvl1pPr lvl="0" algn="l" defTabSz="685800" rtl="0" eaLnBrk="1" latinLnBrk="0" hangingPunct="1">
              <a:lnSpc>
                <a:spcPct val="115000"/>
              </a:lnSpc>
              <a:spcBef>
                <a:spcPts val="0"/>
              </a:spcBef>
              <a:spcAft>
                <a:spcPts val="0"/>
              </a:spcAft>
              <a:buSzPts val="3000"/>
              <a:buNone/>
              <a:defRPr sz="3300" b="1" kern="1200">
                <a:solidFill>
                  <a:schemeClr val="lt1"/>
                </a:solidFill>
                <a:latin typeface="+mj-lt"/>
                <a:ea typeface="+mj-ea"/>
                <a:cs typeface="+mj-cs"/>
              </a:defRPr>
            </a:lvl1pPr>
            <a:lvl2pPr lvl="1" rtl="0">
              <a:lnSpc>
                <a:spcPct val="115000"/>
              </a:lnSpc>
              <a:spcBef>
                <a:spcPts val="0"/>
              </a:spcBef>
              <a:spcAft>
                <a:spcPts val="0"/>
              </a:spcAft>
              <a:buSzPts val="3000"/>
              <a:buNone/>
              <a:defRPr/>
            </a:lvl2pPr>
            <a:lvl3pPr lvl="2" rtl="0">
              <a:lnSpc>
                <a:spcPct val="115000"/>
              </a:lnSpc>
              <a:spcBef>
                <a:spcPts val="0"/>
              </a:spcBef>
              <a:spcAft>
                <a:spcPts val="0"/>
              </a:spcAft>
              <a:buSzPts val="3000"/>
              <a:buNone/>
              <a:defRPr/>
            </a:lvl3pPr>
            <a:lvl4pPr lvl="3" rtl="0">
              <a:lnSpc>
                <a:spcPct val="115000"/>
              </a:lnSpc>
              <a:spcBef>
                <a:spcPts val="0"/>
              </a:spcBef>
              <a:spcAft>
                <a:spcPts val="0"/>
              </a:spcAft>
              <a:buSzPts val="3000"/>
              <a:buNone/>
              <a:defRPr/>
            </a:lvl4pPr>
            <a:lvl5pPr lvl="4" rtl="0">
              <a:lnSpc>
                <a:spcPct val="115000"/>
              </a:lnSpc>
              <a:spcBef>
                <a:spcPts val="0"/>
              </a:spcBef>
              <a:spcAft>
                <a:spcPts val="0"/>
              </a:spcAft>
              <a:buSzPts val="3000"/>
              <a:buNone/>
              <a:defRPr/>
            </a:lvl5pPr>
            <a:lvl6pPr lvl="5" rtl="0">
              <a:lnSpc>
                <a:spcPct val="115000"/>
              </a:lnSpc>
              <a:spcBef>
                <a:spcPts val="0"/>
              </a:spcBef>
              <a:spcAft>
                <a:spcPts val="0"/>
              </a:spcAft>
              <a:buSzPts val="3000"/>
              <a:buNone/>
              <a:defRPr/>
            </a:lvl6pPr>
            <a:lvl7pPr lvl="6" rtl="0">
              <a:lnSpc>
                <a:spcPct val="115000"/>
              </a:lnSpc>
              <a:spcBef>
                <a:spcPts val="0"/>
              </a:spcBef>
              <a:spcAft>
                <a:spcPts val="0"/>
              </a:spcAft>
              <a:buSzPts val="3000"/>
              <a:buNone/>
              <a:defRPr/>
            </a:lvl7pPr>
            <a:lvl8pPr lvl="7" rtl="0">
              <a:lnSpc>
                <a:spcPct val="115000"/>
              </a:lnSpc>
              <a:spcBef>
                <a:spcPts val="0"/>
              </a:spcBef>
              <a:spcAft>
                <a:spcPts val="0"/>
              </a:spcAft>
              <a:buSzPts val="3000"/>
              <a:buNone/>
              <a:defRPr/>
            </a:lvl8pPr>
            <a:lvl9pPr lvl="8" rtl="0">
              <a:lnSpc>
                <a:spcPct val="115000"/>
              </a:lnSpc>
              <a:spcBef>
                <a:spcPts val="0"/>
              </a:spcBef>
              <a:spcAft>
                <a:spcPts val="0"/>
              </a:spcAft>
              <a:buSzPts val="3000"/>
              <a:buNone/>
              <a:defRPr/>
            </a:lvl9pPr>
          </a:lstStyle>
          <a:p>
            <a:pPr>
              <a:buClrTx/>
              <a:buFontTx/>
            </a:pPr>
            <a:r>
              <a:rPr lang="en-GB" dirty="0">
                <a:solidFill>
                  <a:schemeClr val="bg1"/>
                </a:solidFill>
                <a:latin typeface="Calibri"/>
                <a:ea typeface="Arimo" panose="020B0604020202020204" pitchFamily="34" charset="0"/>
                <a:cs typeface="Calibri"/>
              </a:rPr>
              <a:t>Schools Programme</a:t>
            </a:r>
            <a:endParaRPr lang="en-GB" dirty="0">
              <a:solidFill>
                <a:schemeClr val="bg1"/>
              </a:solidFill>
              <a:latin typeface="Calibri" panose="020F0502020204030204" pitchFamily="34" charset="0"/>
              <a:ea typeface="Arimo" panose="020B0604020202020204" pitchFamily="34" charset="0"/>
              <a:cs typeface="Calibri" panose="020F0502020204030204" pitchFamily="34" charset="0"/>
            </a:endParaRPr>
          </a:p>
        </p:txBody>
      </p:sp>
      <p:sp>
        <p:nvSpPr>
          <p:cNvPr id="3" name="Google Shape;244;p38">
            <a:extLst>
              <a:ext uri="{FF2B5EF4-FFF2-40B4-BE49-F238E27FC236}">
                <a16:creationId xmlns:a16="http://schemas.microsoft.com/office/drawing/2014/main" id="{BBCF1ADB-995B-1142-7D3B-1E7F0FF8FF69}"/>
              </a:ext>
            </a:extLst>
          </p:cNvPr>
          <p:cNvSpPr/>
          <p:nvPr/>
        </p:nvSpPr>
        <p:spPr>
          <a:xfrm rot="16200000">
            <a:off x="2039577" y="2171817"/>
            <a:ext cx="1494974" cy="141283"/>
          </a:xfrm>
          <a:prstGeom prst="roundRect">
            <a:avLst>
              <a:gd name="adj" fmla="val 50000"/>
            </a:avLst>
          </a:prstGeom>
          <a:solidFill>
            <a:srgbClr val="7D69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308604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pic>
        <p:nvPicPr>
          <p:cNvPr id="3" name="Picture 2" descr="A room with many chairs&#10;&#10;Description automatically generated">
            <a:extLst>
              <a:ext uri="{FF2B5EF4-FFF2-40B4-BE49-F238E27FC236}">
                <a16:creationId xmlns:a16="http://schemas.microsoft.com/office/drawing/2014/main" id="{81027DF5-0664-E8B5-2A77-521B3B7F447B}"/>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184665" y="0"/>
            <a:ext cx="3040493" cy="5143500"/>
          </a:xfrm>
          <a:prstGeom prst="rect">
            <a:avLst/>
          </a:prstGeom>
        </p:spPr>
      </p:pic>
      <p:sp>
        <p:nvSpPr>
          <p:cNvPr id="250" name="Google Shape;250;p39"/>
          <p:cNvSpPr txBox="1">
            <a:spLocks noGrp="1"/>
          </p:cNvSpPr>
          <p:nvPr>
            <p:ph type="subTitle" idx="1"/>
          </p:nvPr>
        </p:nvSpPr>
        <p:spPr>
          <a:xfrm>
            <a:off x="3965869" y="414764"/>
            <a:ext cx="2612700" cy="444300"/>
          </a:xfrm>
          <a:prstGeom prst="rect">
            <a:avLst/>
          </a:prstGeom>
        </p:spPr>
        <p:txBody>
          <a:bodyPr spcFirstLastPara="1" wrap="square" lIns="91425" tIns="91425" rIns="91425" bIns="91425" anchor="t" anchorCtr="0">
            <a:noAutofit/>
          </a:bodyPr>
          <a:lstStyle/>
          <a:p>
            <a:pPr indent="0"/>
            <a:r>
              <a:rPr lang="en">
                <a:latin typeface="Calibri"/>
                <a:ea typeface="Arimo" panose="020B0604020202020204" pitchFamily="34" charset="0"/>
                <a:cs typeface="Calibri"/>
              </a:rPr>
              <a:t>What?</a:t>
            </a:r>
            <a:endParaRPr lang="en">
              <a:ea typeface="Arimo" panose="020B0604020202020204" pitchFamily="34" charset="0"/>
              <a:cs typeface="Calibri" panose="020F0502020204030204" pitchFamily="34" charset="0"/>
            </a:endParaRPr>
          </a:p>
        </p:txBody>
      </p:sp>
      <p:sp>
        <p:nvSpPr>
          <p:cNvPr id="251" name="Google Shape;251;p39"/>
          <p:cNvSpPr txBox="1">
            <a:spLocks noGrp="1"/>
          </p:cNvSpPr>
          <p:nvPr>
            <p:ph type="subTitle" idx="2"/>
          </p:nvPr>
        </p:nvSpPr>
        <p:spPr>
          <a:xfrm>
            <a:off x="3965869" y="1197419"/>
            <a:ext cx="4839492" cy="2107306"/>
          </a:xfrm>
          <a:prstGeom prst="rect">
            <a:avLst/>
          </a:prstGeom>
        </p:spPr>
        <p:txBody>
          <a:bodyPr spcFirstLastPara="1" wrap="square" lIns="91425" tIns="91425" rIns="91425" bIns="91425" anchor="t" anchorCtr="0">
            <a:noAutofit/>
          </a:bodyPr>
          <a:lstStyle/>
          <a:p>
            <a:pPr indent="0"/>
            <a:r>
              <a:rPr lang="en" sz="2000">
                <a:latin typeface="Calibri"/>
                <a:ea typeface="Arimo" panose="020B0604020202020204" pitchFamily="34" charset="0"/>
                <a:cs typeface="Calibri"/>
              </a:rPr>
              <a:t>The Schools Programme will deliver assembly presentations and workshops that </a:t>
            </a:r>
            <a:r>
              <a:rPr lang="en-US" sz="2000">
                <a:latin typeface="Calibri"/>
                <a:ea typeface="Arimo" panose="020B0604020202020204" pitchFamily="34" charset="0"/>
                <a:cs typeface="Calibri"/>
              </a:rPr>
              <a:t>challenge the mindset of young people in the UK by promoting positive discussion around displaced people.</a:t>
            </a:r>
            <a:r>
              <a:rPr lang="en" sz="2000">
                <a:latin typeface="Calibri"/>
                <a:ea typeface="Arimo" panose="020B0604020202020204" pitchFamily="34" charset="0"/>
                <a:cs typeface="Calibri"/>
              </a:rPr>
              <a:t> </a:t>
            </a:r>
            <a:endParaRPr lang="en" sz="2000">
              <a:ea typeface="Arimo" panose="020B0604020202020204" pitchFamily="34" charset="0"/>
              <a:cs typeface="Calibri" panose="020F0502020204030204" pitchFamily="34" charset="0"/>
            </a:endParaRPr>
          </a:p>
        </p:txBody>
      </p:sp>
      <p:sp>
        <p:nvSpPr>
          <p:cNvPr id="20" name="Google Shape;249;p39">
            <a:extLst>
              <a:ext uri="{FF2B5EF4-FFF2-40B4-BE49-F238E27FC236}">
                <a16:creationId xmlns:a16="http://schemas.microsoft.com/office/drawing/2014/main" id="{C628858A-D7EE-8C18-A267-26EB2F2284AE}"/>
              </a:ext>
            </a:extLst>
          </p:cNvPr>
          <p:cNvSpPr txBox="1">
            <a:spLocks/>
          </p:cNvSpPr>
          <p:nvPr/>
        </p:nvSpPr>
        <p:spPr>
          <a:xfrm>
            <a:off x="75683" y="1585725"/>
            <a:ext cx="2578405" cy="1719000"/>
          </a:xfrm>
          <a:prstGeom prst="rect">
            <a:avLst/>
          </a:prstGeom>
        </p:spPr>
        <p:txBody>
          <a:bodyPr spcFirstLastPara="1" vert="horz" wrap="square" lIns="91425" tIns="91425" rIns="91425" bIns="91425" rtlCol="0" anchor="ctr" anchorCtr="0">
            <a:noAutofit/>
          </a:bodyPr>
          <a:lstStyle>
            <a:lvl1pPr lvl="0" algn="l" defTabSz="685800" rtl="0" eaLnBrk="1" latinLnBrk="0" hangingPunct="1">
              <a:lnSpc>
                <a:spcPct val="115000"/>
              </a:lnSpc>
              <a:spcBef>
                <a:spcPts val="0"/>
              </a:spcBef>
              <a:spcAft>
                <a:spcPts val="0"/>
              </a:spcAft>
              <a:buSzPts val="3000"/>
              <a:buNone/>
              <a:defRPr sz="3300" b="1" kern="1200">
                <a:solidFill>
                  <a:schemeClr val="lt1"/>
                </a:solidFill>
                <a:latin typeface="+mj-lt"/>
                <a:ea typeface="+mj-ea"/>
                <a:cs typeface="+mj-cs"/>
              </a:defRPr>
            </a:lvl1pPr>
            <a:lvl2pPr lvl="1" rtl="0">
              <a:lnSpc>
                <a:spcPct val="115000"/>
              </a:lnSpc>
              <a:spcBef>
                <a:spcPts val="0"/>
              </a:spcBef>
              <a:spcAft>
                <a:spcPts val="0"/>
              </a:spcAft>
              <a:buSzPts val="3000"/>
              <a:buNone/>
              <a:defRPr/>
            </a:lvl2pPr>
            <a:lvl3pPr lvl="2" rtl="0">
              <a:lnSpc>
                <a:spcPct val="115000"/>
              </a:lnSpc>
              <a:spcBef>
                <a:spcPts val="0"/>
              </a:spcBef>
              <a:spcAft>
                <a:spcPts val="0"/>
              </a:spcAft>
              <a:buSzPts val="3000"/>
              <a:buNone/>
              <a:defRPr/>
            </a:lvl3pPr>
            <a:lvl4pPr lvl="3" rtl="0">
              <a:lnSpc>
                <a:spcPct val="115000"/>
              </a:lnSpc>
              <a:spcBef>
                <a:spcPts val="0"/>
              </a:spcBef>
              <a:spcAft>
                <a:spcPts val="0"/>
              </a:spcAft>
              <a:buSzPts val="3000"/>
              <a:buNone/>
              <a:defRPr/>
            </a:lvl4pPr>
            <a:lvl5pPr lvl="4" rtl="0">
              <a:lnSpc>
                <a:spcPct val="115000"/>
              </a:lnSpc>
              <a:spcBef>
                <a:spcPts val="0"/>
              </a:spcBef>
              <a:spcAft>
                <a:spcPts val="0"/>
              </a:spcAft>
              <a:buSzPts val="3000"/>
              <a:buNone/>
              <a:defRPr/>
            </a:lvl5pPr>
            <a:lvl6pPr lvl="5" rtl="0">
              <a:lnSpc>
                <a:spcPct val="115000"/>
              </a:lnSpc>
              <a:spcBef>
                <a:spcPts val="0"/>
              </a:spcBef>
              <a:spcAft>
                <a:spcPts val="0"/>
              </a:spcAft>
              <a:buSzPts val="3000"/>
              <a:buNone/>
              <a:defRPr/>
            </a:lvl6pPr>
            <a:lvl7pPr lvl="6" rtl="0">
              <a:lnSpc>
                <a:spcPct val="115000"/>
              </a:lnSpc>
              <a:spcBef>
                <a:spcPts val="0"/>
              </a:spcBef>
              <a:spcAft>
                <a:spcPts val="0"/>
              </a:spcAft>
              <a:buSzPts val="3000"/>
              <a:buNone/>
              <a:defRPr/>
            </a:lvl7pPr>
            <a:lvl8pPr lvl="7" rtl="0">
              <a:lnSpc>
                <a:spcPct val="115000"/>
              </a:lnSpc>
              <a:spcBef>
                <a:spcPts val="0"/>
              </a:spcBef>
              <a:spcAft>
                <a:spcPts val="0"/>
              </a:spcAft>
              <a:buSzPts val="3000"/>
              <a:buNone/>
              <a:defRPr/>
            </a:lvl8pPr>
            <a:lvl9pPr lvl="8" rtl="0">
              <a:lnSpc>
                <a:spcPct val="115000"/>
              </a:lnSpc>
              <a:spcBef>
                <a:spcPts val="0"/>
              </a:spcBef>
              <a:spcAft>
                <a:spcPts val="0"/>
              </a:spcAft>
              <a:buSzPts val="3000"/>
              <a:buNone/>
              <a:defRPr/>
            </a:lvl9pPr>
          </a:lstStyle>
          <a:p>
            <a:pPr>
              <a:buClrTx/>
              <a:buFontTx/>
            </a:pPr>
            <a:r>
              <a:rPr lang="en-GB" dirty="0">
                <a:latin typeface="Calibri"/>
                <a:ea typeface="Arimo" panose="020B0604020202020204" pitchFamily="34" charset="0"/>
                <a:cs typeface="Calibri"/>
              </a:rPr>
              <a:t>Schools          Programme</a:t>
            </a:r>
            <a:endParaRPr lang="en-GB" b="0">
              <a:latin typeface="Calibri" panose="020F0502020204030204" pitchFamily="34" charset="0"/>
              <a:ea typeface="Arimo" panose="020B0604020202020204" pitchFamily="34" charset="0"/>
              <a:cs typeface="Calibri" panose="020F0502020204030204" pitchFamily="34" charset="0"/>
            </a:endParaRPr>
          </a:p>
        </p:txBody>
      </p:sp>
      <p:sp>
        <p:nvSpPr>
          <p:cNvPr id="10" name="Google Shape;244;p38">
            <a:extLst>
              <a:ext uri="{FF2B5EF4-FFF2-40B4-BE49-F238E27FC236}">
                <a16:creationId xmlns:a16="http://schemas.microsoft.com/office/drawing/2014/main" id="{A5B5B882-544D-A9E7-8E25-59236B1DBF64}"/>
              </a:ext>
            </a:extLst>
          </p:cNvPr>
          <p:cNvSpPr/>
          <p:nvPr/>
        </p:nvSpPr>
        <p:spPr>
          <a:xfrm rot="-5400000">
            <a:off x="1926121" y="788422"/>
            <a:ext cx="1718129" cy="141285"/>
          </a:xfrm>
          <a:prstGeom prst="roundRect">
            <a:avLst>
              <a:gd name="adj" fmla="val 50000"/>
            </a:avLst>
          </a:prstGeom>
          <a:solidFill>
            <a:srgbClr val="7D69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447763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pic>
        <p:nvPicPr>
          <p:cNvPr id="2" name="Picture 1">
            <a:extLst>
              <a:ext uri="{FF2B5EF4-FFF2-40B4-BE49-F238E27FC236}">
                <a16:creationId xmlns:a16="http://schemas.microsoft.com/office/drawing/2014/main" id="{B5EB50EC-BB93-765F-7738-3DB5E7B7E65E}"/>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12129" y="0"/>
            <a:ext cx="2797314" cy="5143500"/>
          </a:xfrm>
          <a:prstGeom prst="rect">
            <a:avLst/>
          </a:prstGeom>
        </p:spPr>
      </p:pic>
      <p:sp>
        <p:nvSpPr>
          <p:cNvPr id="250" name="Google Shape;250;p39"/>
          <p:cNvSpPr txBox="1">
            <a:spLocks noGrp="1"/>
          </p:cNvSpPr>
          <p:nvPr>
            <p:ph type="subTitle" idx="1"/>
          </p:nvPr>
        </p:nvSpPr>
        <p:spPr>
          <a:xfrm>
            <a:off x="3965869" y="159231"/>
            <a:ext cx="2612700" cy="444300"/>
          </a:xfrm>
          <a:prstGeom prst="rect">
            <a:avLst/>
          </a:prstGeom>
        </p:spPr>
        <p:txBody>
          <a:bodyPr spcFirstLastPara="1" wrap="square" lIns="91425" tIns="91425" rIns="91425" bIns="91425" anchor="t" anchorCtr="0">
            <a:noAutofit/>
          </a:bodyPr>
          <a:lstStyle/>
          <a:p>
            <a:pPr indent="0">
              <a:lnSpc>
                <a:spcPct val="114999"/>
              </a:lnSpc>
            </a:pPr>
            <a:r>
              <a:rPr lang="en">
                <a:latin typeface="Calibri"/>
                <a:ea typeface="Arimo" panose="020B0604020202020204" pitchFamily="34" charset="0"/>
                <a:cs typeface="Calibri"/>
              </a:rPr>
              <a:t>Why?</a:t>
            </a:r>
            <a:endParaRPr lang="en-US"/>
          </a:p>
        </p:txBody>
      </p:sp>
      <p:sp>
        <p:nvSpPr>
          <p:cNvPr id="251" name="Google Shape;251;p39"/>
          <p:cNvSpPr txBox="1">
            <a:spLocks noGrp="1"/>
          </p:cNvSpPr>
          <p:nvPr>
            <p:ph type="subTitle" idx="2"/>
          </p:nvPr>
        </p:nvSpPr>
        <p:spPr>
          <a:xfrm>
            <a:off x="3962645" y="861525"/>
            <a:ext cx="4785914" cy="3914657"/>
          </a:xfrm>
          <a:prstGeom prst="rect">
            <a:avLst/>
          </a:prstGeom>
        </p:spPr>
        <p:txBody>
          <a:bodyPr spcFirstLastPara="1" wrap="square" lIns="91425" tIns="91425" rIns="91425" bIns="91425" anchor="t" anchorCtr="0">
            <a:noAutofit/>
          </a:bodyPr>
          <a:lstStyle/>
          <a:p>
            <a:pPr indent="0"/>
            <a:r>
              <a:rPr lang="en">
                <a:latin typeface="Calibri"/>
                <a:ea typeface="Arimo" panose="020B0604020202020204" pitchFamily="34" charset="0"/>
                <a:cs typeface="Calibri"/>
              </a:rPr>
              <a:t>The aim is to </a:t>
            </a:r>
            <a:r>
              <a:rPr lang="en" b="1">
                <a:latin typeface="Calibri"/>
                <a:ea typeface="Arimo" panose="020B0604020202020204" pitchFamily="34" charset="0"/>
                <a:cs typeface="Calibri"/>
              </a:rPr>
              <a:t>challenge</a:t>
            </a:r>
            <a:r>
              <a:rPr lang="en" sz="1100" b="1">
                <a:latin typeface="Calibri"/>
                <a:ea typeface="Arimo" panose="020B0604020202020204" pitchFamily="34" charset="0"/>
                <a:cs typeface="Calibri"/>
              </a:rPr>
              <a:t> </a:t>
            </a:r>
            <a:r>
              <a:rPr lang="en" sz="2000" b="1">
                <a:latin typeface="Calibri"/>
                <a:ea typeface="Arimo" panose="020B0604020202020204" pitchFamily="34" charset="0"/>
                <a:cs typeface="Calibri"/>
              </a:rPr>
              <a:t>the outlook </a:t>
            </a:r>
            <a:r>
              <a:rPr lang="en" sz="2000">
                <a:latin typeface="Calibri"/>
                <a:ea typeface="Arimo" panose="020B0604020202020204" pitchFamily="34" charset="0"/>
                <a:cs typeface="Calibri"/>
              </a:rPr>
              <a:t>of a portion of the population who are yet to make final judgements that often stay with them for a lifetime. Through presentations, interactive workshops and open discussions we will </a:t>
            </a:r>
            <a:r>
              <a:rPr lang="en" sz="2000" b="1">
                <a:latin typeface="Calibri"/>
                <a:ea typeface="Arimo" panose="020B0604020202020204" pitchFamily="34" charset="0"/>
                <a:cs typeface="Calibri"/>
              </a:rPr>
              <a:t>dispel myths </a:t>
            </a:r>
            <a:r>
              <a:rPr lang="en" sz="2000">
                <a:latin typeface="Calibri"/>
                <a:ea typeface="Arimo" panose="020B0604020202020204" pitchFamily="34" charset="0"/>
                <a:cs typeface="Calibri"/>
              </a:rPr>
              <a:t>and encourage independent thinking amongst students around how to be </a:t>
            </a:r>
            <a:r>
              <a:rPr lang="en" sz="2000" b="1">
                <a:latin typeface="Calibri"/>
                <a:ea typeface="Arimo" panose="020B0604020202020204" pitchFamily="34" charset="0"/>
                <a:cs typeface="Calibri"/>
              </a:rPr>
              <a:t>more welcoming </a:t>
            </a:r>
            <a:r>
              <a:rPr lang="en" sz="2000">
                <a:latin typeface="Calibri"/>
                <a:ea typeface="Arimo" panose="020B0604020202020204" pitchFamily="34" charset="0"/>
                <a:cs typeface="Calibri"/>
              </a:rPr>
              <a:t>to people from outside of the UK.</a:t>
            </a:r>
            <a:endParaRPr lang="en-US" sz="2000">
              <a:latin typeface="Calibri"/>
              <a:ea typeface="Arimo" panose="020B0604020202020204" pitchFamily="34" charset="0"/>
              <a:cs typeface="Calibri" panose="020F0502020204030204" pitchFamily="34" charset="0"/>
            </a:endParaRPr>
          </a:p>
        </p:txBody>
      </p:sp>
      <p:sp>
        <p:nvSpPr>
          <p:cNvPr id="20" name="Google Shape;249;p39">
            <a:extLst>
              <a:ext uri="{FF2B5EF4-FFF2-40B4-BE49-F238E27FC236}">
                <a16:creationId xmlns:a16="http://schemas.microsoft.com/office/drawing/2014/main" id="{C628858A-D7EE-8C18-A267-26EB2F2284AE}"/>
              </a:ext>
            </a:extLst>
          </p:cNvPr>
          <p:cNvSpPr txBox="1">
            <a:spLocks/>
          </p:cNvSpPr>
          <p:nvPr/>
        </p:nvSpPr>
        <p:spPr>
          <a:xfrm>
            <a:off x="258989" y="0"/>
            <a:ext cx="2515897" cy="1719000"/>
          </a:xfrm>
          <a:prstGeom prst="rect">
            <a:avLst/>
          </a:prstGeom>
        </p:spPr>
        <p:txBody>
          <a:bodyPr spcFirstLastPara="1" vert="horz" wrap="square" lIns="91425" tIns="91425" rIns="91425" bIns="91425" rtlCol="0" anchor="ctr" anchorCtr="0">
            <a:noAutofit/>
          </a:bodyPr>
          <a:lstStyle>
            <a:lvl1pPr lvl="0" algn="l" defTabSz="685800" rtl="0" eaLnBrk="1" latinLnBrk="0" hangingPunct="1">
              <a:lnSpc>
                <a:spcPct val="115000"/>
              </a:lnSpc>
              <a:spcBef>
                <a:spcPts val="0"/>
              </a:spcBef>
              <a:spcAft>
                <a:spcPts val="0"/>
              </a:spcAft>
              <a:buSzPts val="3000"/>
              <a:buNone/>
              <a:defRPr sz="3300" b="1" kern="1200">
                <a:solidFill>
                  <a:schemeClr val="lt1"/>
                </a:solidFill>
                <a:latin typeface="+mj-lt"/>
                <a:ea typeface="+mj-ea"/>
                <a:cs typeface="+mj-cs"/>
              </a:defRPr>
            </a:lvl1pPr>
            <a:lvl2pPr lvl="1" rtl="0">
              <a:lnSpc>
                <a:spcPct val="115000"/>
              </a:lnSpc>
              <a:spcBef>
                <a:spcPts val="0"/>
              </a:spcBef>
              <a:spcAft>
                <a:spcPts val="0"/>
              </a:spcAft>
              <a:buSzPts val="3000"/>
              <a:buNone/>
              <a:defRPr/>
            </a:lvl2pPr>
            <a:lvl3pPr lvl="2" rtl="0">
              <a:lnSpc>
                <a:spcPct val="115000"/>
              </a:lnSpc>
              <a:spcBef>
                <a:spcPts val="0"/>
              </a:spcBef>
              <a:spcAft>
                <a:spcPts val="0"/>
              </a:spcAft>
              <a:buSzPts val="3000"/>
              <a:buNone/>
              <a:defRPr/>
            </a:lvl3pPr>
            <a:lvl4pPr lvl="3" rtl="0">
              <a:lnSpc>
                <a:spcPct val="115000"/>
              </a:lnSpc>
              <a:spcBef>
                <a:spcPts val="0"/>
              </a:spcBef>
              <a:spcAft>
                <a:spcPts val="0"/>
              </a:spcAft>
              <a:buSzPts val="3000"/>
              <a:buNone/>
              <a:defRPr/>
            </a:lvl4pPr>
            <a:lvl5pPr lvl="4" rtl="0">
              <a:lnSpc>
                <a:spcPct val="115000"/>
              </a:lnSpc>
              <a:spcBef>
                <a:spcPts val="0"/>
              </a:spcBef>
              <a:spcAft>
                <a:spcPts val="0"/>
              </a:spcAft>
              <a:buSzPts val="3000"/>
              <a:buNone/>
              <a:defRPr/>
            </a:lvl5pPr>
            <a:lvl6pPr lvl="5" rtl="0">
              <a:lnSpc>
                <a:spcPct val="115000"/>
              </a:lnSpc>
              <a:spcBef>
                <a:spcPts val="0"/>
              </a:spcBef>
              <a:spcAft>
                <a:spcPts val="0"/>
              </a:spcAft>
              <a:buSzPts val="3000"/>
              <a:buNone/>
              <a:defRPr/>
            </a:lvl6pPr>
            <a:lvl7pPr lvl="6" rtl="0">
              <a:lnSpc>
                <a:spcPct val="115000"/>
              </a:lnSpc>
              <a:spcBef>
                <a:spcPts val="0"/>
              </a:spcBef>
              <a:spcAft>
                <a:spcPts val="0"/>
              </a:spcAft>
              <a:buSzPts val="3000"/>
              <a:buNone/>
              <a:defRPr/>
            </a:lvl7pPr>
            <a:lvl8pPr lvl="7" rtl="0">
              <a:lnSpc>
                <a:spcPct val="115000"/>
              </a:lnSpc>
              <a:spcBef>
                <a:spcPts val="0"/>
              </a:spcBef>
              <a:spcAft>
                <a:spcPts val="0"/>
              </a:spcAft>
              <a:buSzPts val="3000"/>
              <a:buNone/>
              <a:defRPr/>
            </a:lvl8pPr>
            <a:lvl9pPr lvl="8" rtl="0">
              <a:lnSpc>
                <a:spcPct val="115000"/>
              </a:lnSpc>
              <a:spcBef>
                <a:spcPts val="0"/>
              </a:spcBef>
              <a:spcAft>
                <a:spcPts val="0"/>
              </a:spcAft>
              <a:buSzPts val="3000"/>
              <a:buNone/>
              <a:defRPr/>
            </a:lvl9pPr>
          </a:lstStyle>
          <a:p>
            <a:pPr>
              <a:buClrTx/>
              <a:buFontTx/>
            </a:pPr>
            <a:r>
              <a:rPr lang="en-GB" dirty="0">
                <a:latin typeface="Calibri"/>
                <a:ea typeface="Arimo" panose="020B0604020202020204" pitchFamily="34" charset="0"/>
                <a:cs typeface="Calibri"/>
              </a:rPr>
              <a:t>Schools        </a:t>
            </a:r>
          </a:p>
          <a:p>
            <a:pPr>
              <a:buClrTx/>
              <a:buFontTx/>
            </a:pPr>
            <a:r>
              <a:rPr lang="en-GB" dirty="0">
                <a:latin typeface="Calibri"/>
                <a:ea typeface="Arimo" panose="020B0604020202020204" pitchFamily="34" charset="0"/>
                <a:cs typeface="Calibri"/>
              </a:rPr>
              <a:t>Programme</a:t>
            </a:r>
            <a:endParaRPr lang="en-GB" dirty="0">
              <a:latin typeface="Calibri" panose="020F0502020204030204" pitchFamily="34" charset="0"/>
              <a:ea typeface="Arimo" panose="020B0604020202020204" pitchFamily="34" charset="0"/>
              <a:cs typeface="Calibri" panose="020F0502020204030204" pitchFamily="34" charset="0"/>
            </a:endParaRPr>
          </a:p>
        </p:txBody>
      </p:sp>
      <p:sp>
        <p:nvSpPr>
          <p:cNvPr id="10" name="Google Shape;244;p38">
            <a:extLst>
              <a:ext uri="{FF2B5EF4-FFF2-40B4-BE49-F238E27FC236}">
                <a16:creationId xmlns:a16="http://schemas.microsoft.com/office/drawing/2014/main" id="{A5B5B882-544D-A9E7-8E25-59236B1DBF64}"/>
              </a:ext>
            </a:extLst>
          </p:cNvPr>
          <p:cNvSpPr/>
          <p:nvPr/>
        </p:nvSpPr>
        <p:spPr>
          <a:xfrm rot="-5400000">
            <a:off x="1926121" y="788422"/>
            <a:ext cx="1718129" cy="141285"/>
          </a:xfrm>
          <a:prstGeom prst="roundRect">
            <a:avLst>
              <a:gd name="adj" fmla="val 50000"/>
            </a:avLst>
          </a:prstGeom>
          <a:solidFill>
            <a:srgbClr val="7D69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422900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pic>
        <p:nvPicPr>
          <p:cNvPr id="3" name="Picture 2" descr="A room with books and posters&#10;&#10;Description automatically generated">
            <a:extLst>
              <a:ext uri="{FF2B5EF4-FFF2-40B4-BE49-F238E27FC236}">
                <a16:creationId xmlns:a16="http://schemas.microsoft.com/office/drawing/2014/main" id="{1425CA67-A428-D1CD-96F2-9D704B5A9E8C}"/>
              </a:ext>
            </a:extLst>
          </p:cNvPr>
          <p:cNvPicPr>
            <a:picLocks noChangeAspect="1"/>
          </p:cNvPicPr>
          <p:nvPr/>
        </p:nvPicPr>
        <p:blipFill rotWithShape="1">
          <a:blip r:embed="rId3" cstate="email">
            <a:extLst>
              <a:ext uri="{28A0092B-C50C-407E-A947-70E740481C1C}">
                <a14:useLocalDpi xmlns:a14="http://schemas.microsoft.com/office/drawing/2010/main" val="0"/>
              </a:ext>
            </a:extLst>
          </a:blip>
          <a:srcRect/>
          <a:stretch/>
        </p:blipFill>
        <p:spPr>
          <a:xfrm>
            <a:off x="-80400" y="11875"/>
            <a:ext cx="2936228" cy="5143500"/>
          </a:xfrm>
          <a:prstGeom prst="rect">
            <a:avLst/>
          </a:prstGeom>
        </p:spPr>
      </p:pic>
      <p:sp>
        <p:nvSpPr>
          <p:cNvPr id="250" name="Google Shape;250;p39"/>
          <p:cNvSpPr txBox="1">
            <a:spLocks noGrp="1"/>
          </p:cNvSpPr>
          <p:nvPr>
            <p:ph type="subTitle" idx="1"/>
          </p:nvPr>
        </p:nvSpPr>
        <p:spPr>
          <a:xfrm>
            <a:off x="3965869" y="159231"/>
            <a:ext cx="2612700" cy="444300"/>
          </a:xfrm>
          <a:prstGeom prst="rect">
            <a:avLst/>
          </a:prstGeom>
        </p:spPr>
        <p:txBody>
          <a:bodyPr spcFirstLastPara="1" wrap="square" lIns="91425" tIns="91425" rIns="91425" bIns="91425" anchor="t" anchorCtr="0">
            <a:noAutofit/>
          </a:bodyPr>
          <a:lstStyle/>
          <a:p>
            <a:pPr indent="0">
              <a:lnSpc>
                <a:spcPct val="114999"/>
              </a:lnSpc>
            </a:pPr>
            <a:r>
              <a:rPr lang="en">
                <a:latin typeface="Calibri"/>
                <a:ea typeface="Arimo" panose="020B0604020202020204" pitchFamily="34" charset="0"/>
                <a:cs typeface="Calibri"/>
              </a:rPr>
              <a:t>When?</a:t>
            </a:r>
            <a:endParaRPr lang="en-US"/>
          </a:p>
        </p:txBody>
      </p:sp>
      <p:sp>
        <p:nvSpPr>
          <p:cNvPr id="251" name="Google Shape;251;p39"/>
          <p:cNvSpPr txBox="1">
            <a:spLocks noGrp="1"/>
          </p:cNvSpPr>
          <p:nvPr>
            <p:ph type="subTitle" idx="2"/>
          </p:nvPr>
        </p:nvSpPr>
        <p:spPr>
          <a:xfrm>
            <a:off x="3962645" y="861525"/>
            <a:ext cx="4839492" cy="3932517"/>
          </a:xfrm>
          <a:prstGeom prst="rect">
            <a:avLst/>
          </a:prstGeom>
        </p:spPr>
        <p:txBody>
          <a:bodyPr spcFirstLastPara="1" wrap="square" lIns="91425" tIns="91425" rIns="91425" bIns="91425" anchor="t" anchorCtr="0">
            <a:noAutofit/>
          </a:bodyPr>
          <a:lstStyle/>
          <a:p>
            <a:pPr indent="0"/>
            <a:r>
              <a:rPr lang="en" sz="2000">
                <a:latin typeface="Calibri"/>
                <a:ea typeface="Arimo" panose="020B0604020202020204" pitchFamily="34" charset="0"/>
                <a:cs typeface="Calibri"/>
              </a:rPr>
              <a:t>Throughout the academic year we will be able to visit schools and deliver pre-made workshops that are adaptable to meet the needs of the school and students. These will be bookable throughout the year as and when they are needed. </a:t>
            </a:r>
            <a:endParaRPr lang="en" sz="2000">
              <a:ea typeface="Arimo" panose="020B0604020202020204" pitchFamily="34" charset="0"/>
              <a:cs typeface="Calibri" panose="020F0502020204030204" pitchFamily="34" charset="0"/>
            </a:endParaRPr>
          </a:p>
        </p:txBody>
      </p:sp>
      <p:sp>
        <p:nvSpPr>
          <p:cNvPr id="20" name="Google Shape;249;p39">
            <a:extLst>
              <a:ext uri="{FF2B5EF4-FFF2-40B4-BE49-F238E27FC236}">
                <a16:creationId xmlns:a16="http://schemas.microsoft.com/office/drawing/2014/main" id="{C628858A-D7EE-8C18-A267-26EB2F2284AE}"/>
              </a:ext>
            </a:extLst>
          </p:cNvPr>
          <p:cNvSpPr txBox="1">
            <a:spLocks/>
          </p:cNvSpPr>
          <p:nvPr/>
        </p:nvSpPr>
        <p:spPr>
          <a:xfrm>
            <a:off x="129261" y="1585725"/>
            <a:ext cx="2471249" cy="1719000"/>
          </a:xfrm>
          <a:prstGeom prst="rect">
            <a:avLst/>
          </a:prstGeom>
        </p:spPr>
        <p:txBody>
          <a:bodyPr spcFirstLastPara="1" vert="horz" wrap="square" lIns="91425" tIns="91425" rIns="91425" bIns="91425" rtlCol="0" anchor="ctr" anchorCtr="0">
            <a:noAutofit/>
          </a:bodyPr>
          <a:lstStyle>
            <a:lvl1pPr lvl="0" algn="l" defTabSz="685800" rtl="0" eaLnBrk="1" latinLnBrk="0" hangingPunct="1">
              <a:lnSpc>
                <a:spcPct val="115000"/>
              </a:lnSpc>
              <a:spcBef>
                <a:spcPts val="0"/>
              </a:spcBef>
              <a:spcAft>
                <a:spcPts val="0"/>
              </a:spcAft>
              <a:buSzPts val="3000"/>
              <a:buNone/>
              <a:defRPr sz="3300" b="1" kern="1200">
                <a:solidFill>
                  <a:schemeClr val="lt1"/>
                </a:solidFill>
                <a:latin typeface="+mj-lt"/>
                <a:ea typeface="+mj-ea"/>
                <a:cs typeface="+mj-cs"/>
              </a:defRPr>
            </a:lvl1pPr>
            <a:lvl2pPr lvl="1" rtl="0">
              <a:lnSpc>
                <a:spcPct val="115000"/>
              </a:lnSpc>
              <a:spcBef>
                <a:spcPts val="0"/>
              </a:spcBef>
              <a:spcAft>
                <a:spcPts val="0"/>
              </a:spcAft>
              <a:buSzPts val="3000"/>
              <a:buNone/>
              <a:defRPr/>
            </a:lvl2pPr>
            <a:lvl3pPr lvl="2" rtl="0">
              <a:lnSpc>
                <a:spcPct val="115000"/>
              </a:lnSpc>
              <a:spcBef>
                <a:spcPts val="0"/>
              </a:spcBef>
              <a:spcAft>
                <a:spcPts val="0"/>
              </a:spcAft>
              <a:buSzPts val="3000"/>
              <a:buNone/>
              <a:defRPr/>
            </a:lvl3pPr>
            <a:lvl4pPr lvl="3" rtl="0">
              <a:lnSpc>
                <a:spcPct val="115000"/>
              </a:lnSpc>
              <a:spcBef>
                <a:spcPts val="0"/>
              </a:spcBef>
              <a:spcAft>
                <a:spcPts val="0"/>
              </a:spcAft>
              <a:buSzPts val="3000"/>
              <a:buNone/>
              <a:defRPr/>
            </a:lvl4pPr>
            <a:lvl5pPr lvl="4" rtl="0">
              <a:lnSpc>
                <a:spcPct val="115000"/>
              </a:lnSpc>
              <a:spcBef>
                <a:spcPts val="0"/>
              </a:spcBef>
              <a:spcAft>
                <a:spcPts val="0"/>
              </a:spcAft>
              <a:buSzPts val="3000"/>
              <a:buNone/>
              <a:defRPr/>
            </a:lvl5pPr>
            <a:lvl6pPr lvl="5" rtl="0">
              <a:lnSpc>
                <a:spcPct val="115000"/>
              </a:lnSpc>
              <a:spcBef>
                <a:spcPts val="0"/>
              </a:spcBef>
              <a:spcAft>
                <a:spcPts val="0"/>
              </a:spcAft>
              <a:buSzPts val="3000"/>
              <a:buNone/>
              <a:defRPr/>
            </a:lvl6pPr>
            <a:lvl7pPr lvl="6" rtl="0">
              <a:lnSpc>
                <a:spcPct val="115000"/>
              </a:lnSpc>
              <a:spcBef>
                <a:spcPts val="0"/>
              </a:spcBef>
              <a:spcAft>
                <a:spcPts val="0"/>
              </a:spcAft>
              <a:buSzPts val="3000"/>
              <a:buNone/>
              <a:defRPr/>
            </a:lvl7pPr>
            <a:lvl8pPr lvl="7" rtl="0">
              <a:lnSpc>
                <a:spcPct val="115000"/>
              </a:lnSpc>
              <a:spcBef>
                <a:spcPts val="0"/>
              </a:spcBef>
              <a:spcAft>
                <a:spcPts val="0"/>
              </a:spcAft>
              <a:buSzPts val="3000"/>
              <a:buNone/>
              <a:defRPr/>
            </a:lvl8pPr>
            <a:lvl9pPr lvl="8" rtl="0">
              <a:lnSpc>
                <a:spcPct val="115000"/>
              </a:lnSpc>
              <a:spcBef>
                <a:spcPts val="0"/>
              </a:spcBef>
              <a:spcAft>
                <a:spcPts val="0"/>
              </a:spcAft>
              <a:buSzPts val="3000"/>
              <a:buNone/>
              <a:defRPr/>
            </a:lvl9pPr>
          </a:lstStyle>
          <a:p>
            <a:pPr>
              <a:buClrTx/>
              <a:buFontTx/>
            </a:pPr>
            <a:r>
              <a:rPr lang="en-GB" dirty="0">
                <a:solidFill>
                  <a:schemeClr val="bg1"/>
                </a:solidFill>
                <a:latin typeface="Calibri"/>
                <a:ea typeface="Arimo" panose="020B0604020202020204" pitchFamily="34" charset="0"/>
                <a:cs typeface="Calibri"/>
              </a:rPr>
              <a:t>Schools        </a:t>
            </a:r>
          </a:p>
          <a:p>
            <a:pPr>
              <a:buClrTx/>
              <a:buFontTx/>
            </a:pPr>
            <a:r>
              <a:rPr lang="en-GB" dirty="0">
                <a:solidFill>
                  <a:schemeClr val="bg1"/>
                </a:solidFill>
                <a:latin typeface="Calibri"/>
                <a:ea typeface="Arimo" panose="020B0604020202020204" pitchFamily="34" charset="0"/>
                <a:cs typeface="Calibri"/>
              </a:rPr>
              <a:t>Programme</a:t>
            </a:r>
            <a:endParaRPr lang="en-GB" dirty="0">
              <a:solidFill>
                <a:schemeClr val="bg1"/>
              </a:solidFill>
              <a:latin typeface="Calibri" panose="020F0502020204030204" pitchFamily="34" charset="0"/>
              <a:ea typeface="Arimo" panose="020B0604020202020204" pitchFamily="34" charset="0"/>
              <a:cs typeface="Calibri" panose="020F0502020204030204" pitchFamily="34" charset="0"/>
            </a:endParaRPr>
          </a:p>
        </p:txBody>
      </p:sp>
      <p:sp>
        <p:nvSpPr>
          <p:cNvPr id="10" name="Google Shape;244;p38">
            <a:extLst>
              <a:ext uri="{FF2B5EF4-FFF2-40B4-BE49-F238E27FC236}">
                <a16:creationId xmlns:a16="http://schemas.microsoft.com/office/drawing/2014/main" id="{A5B5B882-544D-A9E7-8E25-59236B1DBF64}"/>
              </a:ext>
            </a:extLst>
          </p:cNvPr>
          <p:cNvSpPr/>
          <p:nvPr/>
        </p:nvSpPr>
        <p:spPr>
          <a:xfrm rot="-5400000">
            <a:off x="1983137" y="790882"/>
            <a:ext cx="1718129" cy="141285"/>
          </a:xfrm>
          <a:prstGeom prst="roundRect">
            <a:avLst>
              <a:gd name="adj" fmla="val 50000"/>
            </a:avLst>
          </a:prstGeom>
          <a:solidFill>
            <a:srgbClr val="7D69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7" name="Picture 6" descr="A purple and pink logo&#10;&#10;Description automatically generated">
            <a:extLst>
              <a:ext uri="{FF2B5EF4-FFF2-40B4-BE49-F238E27FC236}">
                <a16:creationId xmlns:a16="http://schemas.microsoft.com/office/drawing/2014/main" id="{7FA2414B-04F9-BCD2-B769-7C68E85ECE07}"/>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4873473" y="3156518"/>
            <a:ext cx="2560004" cy="1859800"/>
          </a:xfrm>
          <a:prstGeom prst="rect">
            <a:avLst/>
          </a:prstGeom>
        </p:spPr>
      </p:pic>
    </p:spTree>
    <p:extLst>
      <p:ext uri="{BB962C8B-B14F-4D97-AF65-F5344CB8AC3E}">
        <p14:creationId xmlns:p14="http://schemas.microsoft.com/office/powerpoint/2010/main" val="16060896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pic>
        <p:nvPicPr>
          <p:cNvPr id="9" name="Picture 8" descr="Background pattern&#10;&#10;Description automatically generated">
            <a:extLst>
              <a:ext uri="{FF2B5EF4-FFF2-40B4-BE49-F238E27FC236}">
                <a16:creationId xmlns:a16="http://schemas.microsoft.com/office/drawing/2014/main" id="{CE886C7C-BAD6-1CE5-2B52-5C1BC7E41C84}"/>
              </a:ext>
            </a:extLst>
          </p:cNvPr>
          <p:cNvPicPr>
            <a:picLocks noGrp="1" noRot="1" noMove="1" noResize="1" noEditPoints="1" noAdjustHandles="1" noChangeArrowheads="1" noChangeShapeType="1" noCrop="1"/>
          </p:cNvPicPr>
          <p:nvPr/>
        </p:nvPicPr>
        <p:blipFill>
          <a:blip r:embed="rId3" cstate="email">
            <a:extLst>
              <a:ext uri="{28A0092B-C50C-407E-A947-70E740481C1C}">
                <a14:useLocalDpi xmlns:a14="http://schemas.microsoft.com/office/drawing/2010/main" val="0"/>
              </a:ext>
            </a:extLst>
          </a:blip>
          <a:stretch>
            <a:fillRect/>
          </a:stretch>
        </p:blipFill>
        <p:spPr>
          <a:xfrm>
            <a:off x="-80400" y="0"/>
            <a:ext cx="2880048" cy="5143500"/>
          </a:xfrm>
          <a:prstGeom prst="rect">
            <a:avLst/>
          </a:prstGeom>
        </p:spPr>
      </p:pic>
      <p:sp>
        <p:nvSpPr>
          <p:cNvPr id="250" name="Google Shape;250;p39"/>
          <p:cNvSpPr txBox="1">
            <a:spLocks noGrp="1"/>
          </p:cNvSpPr>
          <p:nvPr>
            <p:ph type="subTitle" idx="1"/>
          </p:nvPr>
        </p:nvSpPr>
        <p:spPr>
          <a:xfrm>
            <a:off x="3965869" y="159231"/>
            <a:ext cx="2612700" cy="444300"/>
          </a:xfrm>
          <a:prstGeom prst="rect">
            <a:avLst/>
          </a:prstGeom>
        </p:spPr>
        <p:txBody>
          <a:bodyPr spcFirstLastPara="1" wrap="square" lIns="91425" tIns="91425" rIns="91425" bIns="91425" anchor="t" anchorCtr="0">
            <a:noAutofit/>
          </a:bodyPr>
          <a:lstStyle/>
          <a:p>
            <a:pPr indent="0">
              <a:lnSpc>
                <a:spcPct val="114999"/>
              </a:lnSpc>
            </a:pPr>
            <a:r>
              <a:rPr lang="en">
                <a:latin typeface="Calibri"/>
                <a:ea typeface="Arimo" panose="020B0604020202020204" pitchFamily="34" charset="0"/>
                <a:cs typeface="Calibri"/>
              </a:rPr>
              <a:t>How?</a:t>
            </a:r>
            <a:endParaRPr lang="en-US"/>
          </a:p>
        </p:txBody>
      </p:sp>
      <p:sp>
        <p:nvSpPr>
          <p:cNvPr id="251" name="Google Shape;251;p39"/>
          <p:cNvSpPr txBox="1">
            <a:spLocks noGrp="1"/>
          </p:cNvSpPr>
          <p:nvPr>
            <p:ph type="subTitle" idx="2"/>
          </p:nvPr>
        </p:nvSpPr>
        <p:spPr>
          <a:xfrm>
            <a:off x="3962645" y="861525"/>
            <a:ext cx="4875210" cy="1718129"/>
          </a:xfrm>
          <a:prstGeom prst="rect">
            <a:avLst/>
          </a:prstGeom>
        </p:spPr>
        <p:txBody>
          <a:bodyPr spcFirstLastPara="1" wrap="square" lIns="91425" tIns="91425" rIns="91425" bIns="91425" anchor="t" anchorCtr="0">
            <a:noAutofit/>
          </a:bodyPr>
          <a:lstStyle/>
          <a:p>
            <a:pPr indent="0"/>
            <a:r>
              <a:rPr lang="en" sz="2000">
                <a:latin typeface="Calibri"/>
                <a:ea typeface="Arimo" panose="020B0604020202020204" pitchFamily="34" charset="0"/>
                <a:cs typeface="Calibri"/>
              </a:rPr>
              <a:t>Please contact me through email on </a:t>
            </a:r>
            <a:r>
              <a:rPr lang="en" sz="2000">
                <a:latin typeface="Calibri"/>
                <a:ea typeface="Arimo" panose="020B0604020202020204" pitchFamily="34" charset="0"/>
                <a:cs typeface="Calibri"/>
                <a:hlinkClick r:id="rId4"/>
              </a:rPr>
              <a:t>schools@migranthelpuk.org</a:t>
            </a:r>
            <a:r>
              <a:rPr lang="en" sz="2000">
                <a:latin typeface="Calibri"/>
                <a:ea typeface="Arimo" panose="020B0604020202020204" pitchFamily="34" charset="0"/>
                <a:cs typeface="Calibri"/>
              </a:rPr>
              <a:t> to arrange a meeting to discuss your needs and arrange a date for delivery.</a:t>
            </a:r>
            <a:endParaRPr sz="2000">
              <a:latin typeface="Calibri"/>
              <a:ea typeface="Arimo" panose="020B0604020202020204" pitchFamily="34" charset="0"/>
              <a:cs typeface="Calibri"/>
            </a:endParaRPr>
          </a:p>
        </p:txBody>
      </p:sp>
      <p:sp>
        <p:nvSpPr>
          <p:cNvPr id="20" name="Google Shape;249;p39">
            <a:extLst>
              <a:ext uri="{FF2B5EF4-FFF2-40B4-BE49-F238E27FC236}">
                <a16:creationId xmlns:a16="http://schemas.microsoft.com/office/drawing/2014/main" id="{C628858A-D7EE-8C18-A267-26EB2F2284AE}"/>
              </a:ext>
            </a:extLst>
          </p:cNvPr>
          <p:cNvSpPr txBox="1">
            <a:spLocks/>
          </p:cNvSpPr>
          <p:nvPr/>
        </p:nvSpPr>
        <p:spPr>
          <a:xfrm>
            <a:off x="75683" y="1585725"/>
            <a:ext cx="2569475" cy="1719000"/>
          </a:xfrm>
          <a:prstGeom prst="rect">
            <a:avLst/>
          </a:prstGeom>
        </p:spPr>
        <p:txBody>
          <a:bodyPr spcFirstLastPara="1" vert="horz" wrap="square" lIns="91425" tIns="91425" rIns="91425" bIns="91425" rtlCol="0" anchor="ctr" anchorCtr="0">
            <a:noAutofit/>
          </a:bodyPr>
          <a:lstStyle>
            <a:lvl1pPr lvl="0" algn="l" defTabSz="685800" rtl="0" eaLnBrk="1" latinLnBrk="0" hangingPunct="1">
              <a:lnSpc>
                <a:spcPct val="115000"/>
              </a:lnSpc>
              <a:spcBef>
                <a:spcPts val="0"/>
              </a:spcBef>
              <a:spcAft>
                <a:spcPts val="0"/>
              </a:spcAft>
              <a:buSzPts val="3000"/>
              <a:buNone/>
              <a:defRPr sz="3300" b="1" kern="1200">
                <a:solidFill>
                  <a:schemeClr val="lt1"/>
                </a:solidFill>
                <a:latin typeface="+mj-lt"/>
                <a:ea typeface="+mj-ea"/>
                <a:cs typeface="+mj-cs"/>
              </a:defRPr>
            </a:lvl1pPr>
            <a:lvl2pPr lvl="1" rtl="0">
              <a:lnSpc>
                <a:spcPct val="115000"/>
              </a:lnSpc>
              <a:spcBef>
                <a:spcPts val="0"/>
              </a:spcBef>
              <a:spcAft>
                <a:spcPts val="0"/>
              </a:spcAft>
              <a:buSzPts val="3000"/>
              <a:buNone/>
              <a:defRPr/>
            </a:lvl2pPr>
            <a:lvl3pPr lvl="2" rtl="0">
              <a:lnSpc>
                <a:spcPct val="115000"/>
              </a:lnSpc>
              <a:spcBef>
                <a:spcPts val="0"/>
              </a:spcBef>
              <a:spcAft>
                <a:spcPts val="0"/>
              </a:spcAft>
              <a:buSzPts val="3000"/>
              <a:buNone/>
              <a:defRPr/>
            </a:lvl3pPr>
            <a:lvl4pPr lvl="3" rtl="0">
              <a:lnSpc>
                <a:spcPct val="115000"/>
              </a:lnSpc>
              <a:spcBef>
                <a:spcPts val="0"/>
              </a:spcBef>
              <a:spcAft>
                <a:spcPts val="0"/>
              </a:spcAft>
              <a:buSzPts val="3000"/>
              <a:buNone/>
              <a:defRPr/>
            </a:lvl4pPr>
            <a:lvl5pPr lvl="4" rtl="0">
              <a:lnSpc>
                <a:spcPct val="115000"/>
              </a:lnSpc>
              <a:spcBef>
                <a:spcPts val="0"/>
              </a:spcBef>
              <a:spcAft>
                <a:spcPts val="0"/>
              </a:spcAft>
              <a:buSzPts val="3000"/>
              <a:buNone/>
              <a:defRPr/>
            </a:lvl5pPr>
            <a:lvl6pPr lvl="5" rtl="0">
              <a:lnSpc>
                <a:spcPct val="115000"/>
              </a:lnSpc>
              <a:spcBef>
                <a:spcPts val="0"/>
              </a:spcBef>
              <a:spcAft>
                <a:spcPts val="0"/>
              </a:spcAft>
              <a:buSzPts val="3000"/>
              <a:buNone/>
              <a:defRPr/>
            </a:lvl6pPr>
            <a:lvl7pPr lvl="6" rtl="0">
              <a:lnSpc>
                <a:spcPct val="115000"/>
              </a:lnSpc>
              <a:spcBef>
                <a:spcPts val="0"/>
              </a:spcBef>
              <a:spcAft>
                <a:spcPts val="0"/>
              </a:spcAft>
              <a:buSzPts val="3000"/>
              <a:buNone/>
              <a:defRPr/>
            </a:lvl7pPr>
            <a:lvl8pPr lvl="7" rtl="0">
              <a:lnSpc>
                <a:spcPct val="115000"/>
              </a:lnSpc>
              <a:spcBef>
                <a:spcPts val="0"/>
              </a:spcBef>
              <a:spcAft>
                <a:spcPts val="0"/>
              </a:spcAft>
              <a:buSzPts val="3000"/>
              <a:buNone/>
              <a:defRPr/>
            </a:lvl8pPr>
            <a:lvl9pPr lvl="8" rtl="0">
              <a:lnSpc>
                <a:spcPct val="115000"/>
              </a:lnSpc>
              <a:spcBef>
                <a:spcPts val="0"/>
              </a:spcBef>
              <a:spcAft>
                <a:spcPts val="0"/>
              </a:spcAft>
              <a:buSzPts val="3000"/>
              <a:buNone/>
              <a:defRPr/>
            </a:lvl9pPr>
          </a:lstStyle>
          <a:p>
            <a:pPr>
              <a:buClrTx/>
              <a:buFontTx/>
            </a:pPr>
            <a:r>
              <a:rPr lang="en-GB" dirty="0">
                <a:latin typeface="Calibri"/>
                <a:ea typeface="Arimo" panose="020B0604020202020204" pitchFamily="34" charset="0"/>
                <a:cs typeface="Calibri"/>
              </a:rPr>
              <a:t>Schools          Programme</a:t>
            </a:r>
            <a:endParaRPr lang="en-GB" dirty="0">
              <a:latin typeface="Calibri" panose="020F0502020204030204" pitchFamily="34" charset="0"/>
              <a:ea typeface="Arimo" panose="020B0604020202020204" pitchFamily="34" charset="0"/>
              <a:cs typeface="Calibri" panose="020F0502020204030204" pitchFamily="34" charset="0"/>
            </a:endParaRPr>
          </a:p>
        </p:txBody>
      </p:sp>
      <p:sp>
        <p:nvSpPr>
          <p:cNvPr id="10" name="Google Shape;244;p38">
            <a:extLst>
              <a:ext uri="{FF2B5EF4-FFF2-40B4-BE49-F238E27FC236}">
                <a16:creationId xmlns:a16="http://schemas.microsoft.com/office/drawing/2014/main" id="{A5B5B882-544D-A9E7-8E25-59236B1DBF64}"/>
              </a:ext>
            </a:extLst>
          </p:cNvPr>
          <p:cNvSpPr/>
          <p:nvPr/>
        </p:nvSpPr>
        <p:spPr>
          <a:xfrm rot="-5400000">
            <a:off x="1926121" y="788422"/>
            <a:ext cx="1718129" cy="141285"/>
          </a:xfrm>
          <a:prstGeom prst="roundRect">
            <a:avLst>
              <a:gd name="adj" fmla="val 50000"/>
            </a:avLst>
          </a:prstGeom>
          <a:solidFill>
            <a:srgbClr val="7D69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 name="Picture 1" descr="A hand with a chat bubble&#10;&#10;Description automatically generated">
            <a:extLst>
              <a:ext uri="{FF2B5EF4-FFF2-40B4-BE49-F238E27FC236}">
                <a16:creationId xmlns:a16="http://schemas.microsoft.com/office/drawing/2014/main" id="{71326804-EE6E-3755-A778-06A29275F681}"/>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5275309" y="2955595"/>
            <a:ext cx="1521771" cy="1516053"/>
          </a:xfrm>
          <a:prstGeom prst="rect">
            <a:avLst/>
          </a:prstGeom>
        </p:spPr>
      </p:pic>
    </p:spTree>
    <p:extLst>
      <p:ext uri="{BB962C8B-B14F-4D97-AF65-F5344CB8AC3E}">
        <p14:creationId xmlns:p14="http://schemas.microsoft.com/office/powerpoint/2010/main" val="35159874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pic>
        <p:nvPicPr>
          <p:cNvPr id="6" name="Picture 5" descr="Background pattern&#10;&#10;Description automatically generated">
            <a:extLst>
              <a:ext uri="{FF2B5EF4-FFF2-40B4-BE49-F238E27FC236}">
                <a16:creationId xmlns:a16="http://schemas.microsoft.com/office/drawing/2014/main" id="{A4AF261E-831D-A1E8-836C-92B5612AAB35}"/>
              </a:ext>
            </a:extLst>
          </p:cNvPr>
          <p:cNvPicPr>
            <a:picLocks noGrp="1" noRot="1" noMove="1" noResize="1" noEditPoints="1" noAdjustHandles="1" noChangeArrowheads="1" noChangeShapeType="1" noCrop="1"/>
          </p:cNvPicPr>
          <p:nvPr/>
        </p:nvPicPr>
        <p:blipFill>
          <a:blip r:embed="rId3" cstate="email">
            <a:extLst>
              <a:ext uri="{28A0092B-C50C-407E-A947-70E740481C1C}">
                <a14:useLocalDpi xmlns:a14="http://schemas.microsoft.com/office/drawing/2010/main" val="0"/>
              </a:ext>
            </a:extLst>
          </a:blip>
          <a:stretch>
            <a:fillRect/>
          </a:stretch>
        </p:blipFill>
        <p:spPr>
          <a:xfrm>
            <a:off x="-80400" y="0"/>
            <a:ext cx="2880048" cy="5143500"/>
          </a:xfrm>
          <a:prstGeom prst="rect">
            <a:avLst/>
          </a:prstGeom>
        </p:spPr>
      </p:pic>
      <p:sp>
        <p:nvSpPr>
          <p:cNvPr id="284" name="Google Shape;284;p41"/>
          <p:cNvSpPr txBox="1">
            <a:spLocks noGrp="1"/>
          </p:cNvSpPr>
          <p:nvPr>
            <p:ph type="body" idx="1"/>
          </p:nvPr>
        </p:nvSpPr>
        <p:spPr>
          <a:xfrm>
            <a:off x="3520925" y="845967"/>
            <a:ext cx="5263017" cy="3942848"/>
          </a:xfrm>
          <a:prstGeom prst="rect">
            <a:avLst/>
          </a:prstGeom>
        </p:spPr>
        <p:txBody>
          <a:bodyPr spcFirstLastPara="1" vert="horz" wrap="square" lIns="91425" tIns="91425" rIns="91425" bIns="91425" rtlCol="0" anchor="t" anchorCtr="0">
            <a:noAutofit/>
          </a:bodyPr>
          <a:lstStyle/>
          <a:p>
            <a:pPr marL="0" indent="0">
              <a:buNone/>
            </a:pPr>
            <a:r>
              <a:rPr lang="en-GB" sz="2000">
                <a:latin typeface="Calibri"/>
                <a:cs typeface="Calibri"/>
                <a:sym typeface="Arial"/>
              </a:rPr>
              <a:t>Engagement packs available including:</a:t>
            </a:r>
          </a:p>
          <a:p>
            <a:pPr marL="0" indent="0">
              <a:buNone/>
            </a:pPr>
            <a:endParaRPr lang="en-GB" sz="2000">
              <a:latin typeface="Calibri"/>
              <a:cs typeface="Calibri"/>
              <a:sym typeface="Arial"/>
            </a:endParaRPr>
          </a:p>
          <a:p>
            <a:pPr marL="342900" indent="-342900">
              <a:lnSpc>
                <a:spcPct val="150000"/>
              </a:lnSpc>
            </a:pPr>
            <a:r>
              <a:rPr lang="en-GB" sz="2000">
                <a:latin typeface="Calibri"/>
                <a:cs typeface="Calibri"/>
                <a:sym typeface="Arial"/>
              </a:rPr>
              <a:t>Fundraising ideas to get started</a:t>
            </a:r>
            <a:endParaRPr lang="en-GB" sz="2000">
              <a:latin typeface="Calibri"/>
              <a:ea typeface="Calibri"/>
              <a:cs typeface="Calibri"/>
            </a:endParaRPr>
          </a:p>
          <a:p>
            <a:pPr marL="342900" indent="-342900">
              <a:lnSpc>
                <a:spcPct val="150000"/>
              </a:lnSpc>
            </a:pPr>
            <a:r>
              <a:rPr lang="en-GB" sz="2000">
                <a:latin typeface="Calibri"/>
                <a:cs typeface="Calibri"/>
                <a:sym typeface="Arial"/>
              </a:rPr>
              <a:t>Information about how to donate</a:t>
            </a:r>
            <a:endParaRPr lang="en-GB" sz="2000">
              <a:latin typeface="Calibri"/>
              <a:ea typeface="Calibri"/>
              <a:cs typeface="Calibri"/>
            </a:endParaRPr>
          </a:p>
          <a:p>
            <a:pPr marL="342900" indent="-342900">
              <a:lnSpc>
                <a:spcPct val="150000"/>
              </a:lnSpc>
            </a:pPr>
            <a:r>
              <a:rPr lang="en-GB" sz="2000">
                <a:latin typeface="Calibri"/>
                <a:cs typeface="Calibri"/>
                <a:sym typeface="Arial"/>
              </a:rPr>
              <a:t>Discussion points to inspire the students</a:t>
            </a:r>
            <a:endParaRPr lang="en-GB" sz="2000">
              <a:latin typeface="Calibri"/>
              <a:ea typeface="Calibri"/>
              <a:cs typeface="Calibri"/>
            </a:endParaRPr>
          </a:p>
        </p:txBody>
      </p:sp>
      <p:sp>
        <p:nvSpPr>
          <p:cNvPr id="10" name="Google Shape;249;p39">
            <a:extLst>
              <a:ext uri="{FF2B5EF4-FFF2-40B4-BE49-F238E27FC236}">
                <a16:creationId xmlns:a16="http://schemas.microsoft.com/office/drawing/2014/main" id="{641E06CE-362E-5F04-8334-2E02524603DA}"/>
              </a:ext>
            </a:extLst>
          </p:cNvPr>
          <p:cNvSpPr txBox="1">
            <a:spLocks/>
          </p:cNvSpPr>
          <p:nvPr/>
        </p:nvSpPr>
        <p:spPr>
          <a:xfrm>
            <a:off x="32402" y="1585725"/>
            <a:ext cx="2583915" cy="1719000"/>
          </a:xfrm>
          <a:prstGeom prst="rect">
            <a:avLst/>
          </a:prstGeom>
        </p:spPr>
        <p:txBody>
          <a:bodyPr spcFirstLastPara="1" vert="horz" wrap="square" lIns="91425" tIns="91425" rIns="91425" bIns="91425" rtlCol="0" anchor="ctr" anchorCtr="0">
            <a:noAutofit/>
          </a:bodyPr>
          <a:lstStyle>
            <a:lvl1pPr lvl="0" algn="l" defTabSz="685800" rtl="0" eaLnBrk="1" latinLnBrk="0" hangingPunct="1">
              <a:lnSpc>
                <a:spcPct val="115000"/>
              </a:lnSpc>
              <a:spcBef>
                <a:spcPts val="0"/>
              </a:spcBef>
              <a:spcAft>
                <a:spcPts val="0"/>
              </a:spcAft>
              <a:buSzPts val="3000"/>
              <a:buNone/>
              <a:defRPr sz="3300" b="1" kern="1200">
                <a:solidFill>
                  <a:schemeClr val="lt1"/>
                </a:solidFill>
                <a:latin typeface="+mj-lt"/>
                <a:ea typeface="+mj-ea"/>
                <a:cs typeface="+mj-cs"/>
              </a:defRPr>
            </a:lvl1pPr>
            <a:lvl2pPr lvl="1" rtl="0">
              <a:lnSpc>
                <a:spcPct val="115000"/>
              </a:lnSpc>
              <a:spcBef>
                <a:spcPts val="0"/>
              </a:spcBef>
              <a:spcAft>
                <a:spcPts val="0"/>
              </a:spcAft>
              <a:buSzPts val="3000"/>
              <a:buNone/>
              <a:defRPr/>
            </a:lvl2pPr>
            <a:lvl3pPr lvl="2" rtl="0">
              <a:lnSpc>
                <a:spcPct val="115000"/>
              </a:lnSpc>
              <a:spcBef>
                <a:spcPts val="0"/>
              </a:spcBef>
              <a:spcAft>
                <a:spcPts val="0"/>
              </a:spcAft>
              <a:buSzPts val="3000"/>
              <a:buNone/>
              <a:defRPr/>
            </a:lvl3pPr>
            <a:lvl4pPr lvl="3" rtl="0">
              <a:lnSpc>
                <a:spcPct val="115000"/>
              </a:lnSpc>
              <a:spcBef>
                <a:spcPts val="0"/>
              </a:spcBef>
              <a:spcAft>
                <a:spcPts val="0"/>
              </a:spcAft>
              <a:buSzPts val="3000"/>
              <a:buNone/>
              <a:defRPr/>
            </a:lvl4pPr>
            <a:lvl5pPr lvl="4" rtl="0">
              <a:lnSpc>
                <a:spcPct val="115000"/>
              </a:lnSpc>
              <a:spcBef>
                <a:spcPts val="0"/>
              </a:spcBef>
              <a:spcAft>
                <a:spcPts val="0"/>
              </a:spcAft>
              <a:buSzPts val="3000"/>
              <a:buNone/>
              <a:defRPr/>
            </a:lvl5pPr>
            <a:lvl6pPr lvl="5" rtl="0">
              <a:lnSpc>
                <a:spcPct val="115000"/>
              </a:lnSpc>
              <a:spcBef>
                <a:spcPts val="0"/>
              </a:spcBef>
              <a:spcAft>
                <a:spcPts val="0"/>
              </a:spcAft>
              <a:buSzPts val="3000"/>
              <a:buNone/>
              <a:defRPr/>
            </a:lvl6pPr>
            <a:lvl7pPr lvl="6" rtl="0">
              <a:lnSpc>
                <a:spcPct val="115000"/>
              </a:lnSpc>
              <a:spcBef>
                <a:spcPts val="0"/>
              </a:spcBef>
              <a:spcAft>
                <a:spcPts val="0"/>
              </a:spcAft>
              <a:buSzPts val="3000"/>
              <a:buNone/>
              <a:defRPr/>
            </a:lvl7pPr>
            <a:lvl8pPr lvl="7" rtl="0">
              <a:lnSpc>
                <a:spcPct val="115000"/>
              </a:lnSpc>
              <a:spcBef>
                <a:spcPts val="0"/>
              </a:spcBef>
              <a:spcAft>
                <a:spcPts val="0"/>
              </a:spcAft>
              <a:buSzPts val="3000"/>
              <a:buNone/>
              <a:defRPr/>
            </a:lvl8pPr>
            <a:lvl9pPr lvl="8" rtl="0">
              <a:lnSpc>
                <a:spcPct val="115000"/>
              </a:lnSpc>
              <a:spcBef>
                <a:spcPts val="0"/>
              </a:spcBef>
              <a:spcAft>
                <a:spcPts val="0"/>
              </a:spcAft>
              <a:buSzPts val="3000"/>
              <a:buNone/>
              <a:defRPr/>
            </a:lvl9pPr>
          </a:lstStyle>
          <a:p>
            <a:pPr>
              <a:buClrTx/>
              <a:buFontTx/>
            </a:pPr>
            <a:r>
              <a:rPr lang="en-GB" dirty="0">
                <a:latin typeface="Calibri"/>
                <a:ea typeface="Arimo" panose="020B0604020202020204" pitchFamily="34" charset="0"/>
                <a:cs typeface="Calibri"/>
              </a:rPr>
              <a:t>Further opportunities</a:t>
            </a:r>
            <a:endParaRPr lang="en-GB">
              <a:latin typeface="Calibri" panose="020F0502020204030204" pitchFamily="34" charset="0"/>
              <a:ea typeface="Arimo" panose="020B0604020202020204" pitchFamily="34" charset="0"/>
              <a:cs typeface="Calibri" panose="020F0502020204030204" pitchFamily="34" charset="0"/>
            </a:endParaRPr>
          </a:p>
        </p:txBody>
      </p:sp>
      <p:sp>
        <p:nvSpPr>
          <p:cNvPr id="8" name="Google Shape;244;p38">
            <a:extLst>
              <a:ext uri="{FF2B5EF4-FFF2-40B4-BE49-F238E27FC236}">
                <a16:creationId xmlns:a16="http://schemas.microsoft.com/office/drawing/2014/main" id="{205D1E91-7E56-D28C-A152-309F6743FEFA}"/>
              </a:ext>
            </a:extLst>
          </p:cNvPr>
          <p:cNvSpPr/>
          <p:nvPr/>
        </p:nvSpPr>
        <p:spPr>
          <a:xfrm rot="-5400000">
            <a:off x="1926122" y="2487754"/>
            <a:ext cx="1718129" cy="141285"/>
          </a:xfrm>
          <a:prstGeom prst="roundRect">
            <a:avLst>
              <a:gd name="adj" fmla="val 50000"/>
            </a:avLst>
          </a:prstGeom>
          <a:solidFill>
            <a:srgbClr val="7D69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 name="Google Shape;250;p39">
            <a:extLst>
              <a:ext uri="{FF2B5EF4-FFF2-40B4-BE49-F238E27FC236}">
                <a16:creationId xmlns:a16="http://schemas.microsoft.com/office/drawing/2014/main" id="{EAC67CE5-4DEB-C5EA-A28F-BE11DC88D3A1}"/>
              </a:ext>
            </a:extLst>
          </p:cNvPr>
          <p:cNvSpPr txBox="1">
            <a:spLocks/>
          </p:cNvSpPr>
          <p:nvPr/>
        </p:nvSpPr>
        <p:spPr>
          <a:xfrm>
            <a:off x="3046111" y="159231"/>
            <a:ext cx="3532458" cy="444300"/>
          </a:xfrm>
          <a:prstGeom prst="rect">
            <a:avLst/>
          </a:prstGeom>
        </p:spPr>
        <p:txBody>
          <a:bodyPr spcFirstLastPara="1" vert="horz" wrap="square" lIns="91425" tIns="91425" rIns="91425" bIns="91425" rtlCol="0" anchor="t" anchorCtr="0">
            <a:noAutofit/>
          </a:bodyPr>
          <a:lstStyle>
            <a:lvl1pPr marL="457200" lvl="0" indent="-317500" algn="l" defTabSz="685800" rtl="0" eaLnBrk="1" latinLnBrk="0" hangingPunct="1">
              <a:lnSpc>
                <a:spcPct val="100000"/>
              </a:lnSpc>
              <a:spcBef>
                <a:spcPts val="0"/>
              </a:spcBef>
              <a:spcAft>
                <a:spcPts val="0"/>
              </a:spcAft>
              <a:buSzPts val="1400"/>
              <a:buFont typeface="Arial" panose="020B0604020202020204" pitchFamily="34" charset="0"/>
              <a:buChar char="●"/>
              <a:defRPr sz="2100" kern="1200">
                <a:solidFill>
                  <a:schemeClr val="tx1"/>
                </a:solidFill>
                <a:latin typeface="Calibri" panose="020F0502020204030204" pitchFamily="34" charset="0"/>
                <a:ea typeface="+mn-ea"/>
                <a:cs typeface="+mn-cs"/>
              </a:defRPr>
            </a:lvl1pPr>
            <a:lvl2pPr marL="914400" lvl="1" indent="-317500" algn="l" defTabSz="685800" rtl="0" eaLnBrk="1" latinLnBrk="0" hangingPunct="1">
              <a:lnSpc>
                <a:spcPct val="100000"/>
              </a:lnSpc>
              <a:spcBef>
                <a:spcPts val="1600"/>
              </a:spcBef>
              <a:spcAft>
                <a:spcPts val="0"/>
              </a:spcAft>
              <a:buSzPts val="1400"/>
              <a:buFont typeface="Arial" panose="020B0604020202020204" pitchFamily="34" charset="0"/>
              <a:buChar char="○"/>
              <a:defRPr sz="1200" kern="1200">
                <a:solidFill>
                  <a:schemeClr val="tx1"/>
                </a:solidFill>
                <a:latin typeface="Calibri" panose="020F0502020204030204" pitchFamily="34" charset="0"/>
                <a:ea typeface="+mn-ea"/>
                <a:cs typeface="+mn-cs"/>
              </a:defRPr>
            </a:lvl2pPr>
            <a:lvl3pPr marL="1371600" lvl="2" indent="-317500" algn="l" defTabSz="685800" rtl="0" eaLnBrk="1" latinLnBrk="0" hangingPunct="1">
              <a:lnSpc>
                <a:spcPct val="90000"/>
              </a:lnSpc>
              <a:spcBef>
                <a:spcPts val="1600"/>
              </a:spcBef>
              <a:spcAft>
                <a:spcPts val="0"/>
              </a:spcAft>
              <a:buSzPts val="1400"/>
              <a:buFont typeface="Arial" panose="020B0604020202020204" pitchFamily="34" charset="0"/>
              <a:buChar char="■"/>
              <a:defRPr sz="1500" kern="1200">
                <a:solidFill>
                  <a:schemeClr val="tx1"/>
                </a:solidFill>
                <a:latin typeface="Calibri" panose="020F0502020204030204" pitchFamily="34" charset="0"/>
                <a:ea typeface="+mn-ea"/>
                <a:cs typeface="+mn-cs"/>
              </a:defRPr>
            </a:lvl3pPr>
            <a:lvl4pPr marL="1828800" lvl="3" indent="-317500" algn="l" defTabSz="685800" rtl="0" eaLnBrk="1" latinLnBrk="0" hangingPunct="1">
              <a:lnSpc>
                <a:spcPct val="90000"/>
              </a:lnSpc>
              <a:spcBef>
                <a:spcPts val="1600"/>
              </a:spcBef>
              <a:spcAft>
                <a:spcPts val="0"/>
              </a:spcAft>
              <a:buSzPts val="1400"/>
              <a:buFont typeface="Arial" panose="020B0604020202020204" pitchFamily="34" charset="0"/>
              <a:buChar char="●"/>
              <a:defRPr sz="1350" kern="1200">
                <a:solidFill>
                  <a:schemeClr val="tx1"/>
                </a:solidFill>
                <a:latin typeface="Calibri" panose="020F0502020204030204" pitchFamily="34" charset="0"/>
                <a:ea typeface="+mn-ea"/>
                <a:cs typeface="+mn-cs"/>
              </a:defRPr>
            </a:lvl4pPr>
            <a:lvl5pPr marL="2286000" lvl="4" indent="-317500" algn="l" defTabSz="685800" rtl="0" eaLnBrk="1" latinLnBrk="0" hangingPunct="1">
              <a:lnSpc>
                <a:spcPct val="90000"/>
              </a:lnSpc>
              <a:spcBef>
                <a:spcPts val="1600"/>
              </a:spcBef>
              <a:spcAft>
                <a:spcPts val="0"/>
              </a:spcAft>
              <a:buSzPts val="1400"/>
              <a:buFont typeface="Arial" panose="020B0604020202020204" pitchFamily="34" charset="0"/>
              <a:buChar char="○"/>
              <a:defRPr sz="1350" kern="1200">
                <a:solidFill>
                  <a:schemeClr val="tx1"/>
                </a:solidFill>
                <a:latin typeface="Calibri" panose="020F0502020204030204" pitchFamily="34" charset="0"/>
                <a:ea typeface="+mn-ea"/>
                <a:cs typeface="+mn-cs"/>
              </a:defRPr>
            </a:lvl5pPr>
            <a:lvl6pPr marL="2743200" lvl="5" indent="-317500" algn="l" defTabSz="685800" rtl="0" eaLnBrk="1" latinLnBrk="0" hangingPunct="1">
              <a:lnSpc>
                <a:spcPct val="90000"/>
              </a:lnSpc>
              <a:spcBef>
                <a:spcPts val="1600"/>
              </a:spcBef>
              <a:spcAft>
                <a:spcPts val="0"/>
              </a:spcAft>
              <a:buSzPts val="1400"/>
              <a:buFont typeface="Arial" panose="020B0604020202020204" pitchFamily="34" charset="0"/>
              <a:buChar char="■"/>
              <a:defRPr sz="1350" kern="1200">
                <a:solidFill>
                  <a:schemeClr val="tx1"/>
                </a:solidFill>
                <a:latin typeface="+mn-lt"/>
                <a:ea typeface="+mn-ea"/>
                <a:cs typeface="+mn-cs"/>
              </a:defRPr>
            </a:lvl6pPr>
            <a:lvl7pPr marL="3200400" lvl="6" indent="-317500" algn="l" defTabSz="685800" rtl="0" eaLnBrk="1" latinLnBrk="0" hangingPunct="1">
              <a:lnSpc>
                <a:spcPct val="90000"/>
              </a:lnSpc>
              <a:spcBef>
                <a:spcPts val="1600"/>
              </a:spcBef>
              <a:spcAft>
                <a:spcPts val="0"/>
              </a:spcAft>
              <a:buSzPts val="1400"/>
              <a:buFont typeface="Arial" panose="020B0604020202020204" pitchFamily="34" charset="0"/>
              <a:buChar char="●"/>
              <a:defRPr sz="1350" kern="1200">
                <a:solidFill>
                  <a:schemeClr val="tx1"/>
                </a:solidFill>
                <a:latin typeface="+mn-lt"/>
                <a:ea typeface="+mn-ea"/>
                <a:cs typeface="+mn-cs"/>
              </a:defRPr>
            </a:lvl7pPr>
            <a:lvl8pPr marL="3657600" lvl="7" indent="-317500" algn="l" defTabSz="685800" rtl="0" eaLnBrk="1" latinLnBrk="0" hangingPunct="1">
              <a:lnSpc>
                <a:spcPct val="90000"/>
              </a:lnSpc>
              <a:spcBef>
                <a:spcPts val="1600"/>
              </a:spcBef>
              <a:spcAft>
                <a:spcPts val="0"/>
              </a:spcAft>
              <a:buSzPts val="1400"/>
              <a:buFont typeface="Arial" panose="020B0604020202020204" pitchFamily="34" charset="0"/>
              <a:buChar char="○"/>
              <a:defRPr sz="1350" kern="1200">
                <a:solidFill>
                  <a:schemeClr val="tx1"/>
                </a:solidFill>
                <a:latin typeface="+mn-lt"/>
                <a:ea typeface="+mn-ea"/>
                <a:cs typeface="+mn-cs"/>
              </a:defRPr>
            </a:lvl8pPr>
            <a:lvl9pPr marL="4114800" lvl="8" indent="-317500" algn="l" defTabSz="685800" rtl="0" eaLnBrk="1" latinLnBrk="0" hangingPunct="1">
              <a:lnSpc>
                <a:spcPct val="90000"/>
              </a:lnSpc>
              <a:spcBef>
                <a:spcPts val="1600"/>
              </a:spcBef>
              <a:spcAft>
                <a:spcPts val="1600"/>
              </a:spcAft>
              <a:buSzPts val="1400"/>
              <a:buFont typeface="Arial" panose="020B0604020202020204" pitchFamily="34" charset="0"/>
              <a:buChar char="■"/>
              <a:defRPr sz="1350" kern="1200">
                <a:solidFill>
                  <a:schemeClr val="tx1"/>
                </a:solidFill>
                <a:latin typeface="+mn-lt"/>
                <a:ea typeface="+mn-ea"/>
                <a:cs typeface="+mn-cs"/>
              </a:defRPr>
            </a:lvl9pPr>
          </a:lstStyle>
          <a:p>
            <a:pPr indent="0">
              <a:lnSpc>
                <a:spcPct val="114999"/>
              </a:lnSpc>
              <a:buClrTx/>
              <a:buNone/>
            </a:pPr>
            <a:r>
              <a:rPr lang="en" sz="2000" b="1">
                <a:latin typeface="Calibri"/>
                <a:cs typeface="Calibri"/>
              </a:rPr>
              <a:t>Fundraising</a:t>
            </a:r>
            <a:endParaRPr lang="en" sz="2000" b="1">
              <a:cs typeface="Calibri" panose="020F0502020204030204" pitchFamily="34" charset="0"/>
            </a:endParaRPr>
          </a:p>
        </p:txBody>
      </p:sp>
      <p:pic>
        <p:nvPicPr>
          <p:cNvPr id="11" name="Picture 10" descr="A group of purple people in a circle&#10;&#10;Description automatically generated">
            <a:extLst>
              <a:ext uri="{FF2B5EF4-FFF2-40B4-BE49-F238E27FC236}">
                <a16:creationId xmlns:a16="http://schemas.microsoft.com/office/drawing/2014/main" id="{D8745C05-09FE-2CA5-35E3-18C2363677A9}"/>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5405089" y="3262004"/>
            <a:ext cx="1495256" cy="1443534"/>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pic>
        <p:nvPicPr>
          <p:cNvPr id="6" name="Picture 5" descr="Background pattern&#10;&#10;Description automatically generated">
            <a:extLst>
              <a:ext uri="{FF2B5EF4-FFF2-40B4-BE49-F238E27FC236}">
                <a16:creationId xmlns:a16="http://schemas.microsoft.com/office/drawing/2014/main" id="{A4AF261E-831D-A1E8-836C-92B5612AAB35}"/>
              </a:ext>
            </a:extLst>
          </p:cNvPr>
          <p:cNvPicPr>
            <a:picLocks noGrp="1" noRot="1" noMove="1" noResize="1" noEditPoints="1" noAdjustHandles="1" noChangeArrowheads="1" noChangeShapeType="1" noCrop="1"/>
          </p:cNvPicPr>
          <p:nvPr/>
        </p:nvPicPr>
        <p:blipFill>
          <a:blip r:embed="rId3" cstate="email">
            <a:extLst>
              <a:ext uri="{28A0092B-C50C-407E-A947-70E740481C1C}">
                <a14:useLocalDpi xmlns:a14="http://schemas.microsoft.com/office/drawing/2010/main" val="0"/>
              </a:ext>
            </a:extLst>
          </a:blip>
          <a:stretch>
            <a:fillRect/>
          </a:stretch>
        </p:blipFill>
        <p:spPr>
          <a:xfrm>
            <a:off x="-80400" y="0"/>
            <a:ext cx="2880048" cy="5143500"/>
          </a:xfrm>
          <a:prstGeom prst="rect">
            <a:avLst/>
          </a:prstGeom>
        </p:spPr>
      </p:pic>
      <p:sp>
        <p:nvSpPr>
          <p:cNvPr id="10" name="Google Shape;249;p39">
            <a:extLst>
              <a:ext uri="{FF2B5EF4-FFF2-40B4-BE49-F238E27FC236}">
                <a16:creationId xmlns:a16="http://schemas.microsoft.com/office/drawing/2014/main" id="{641E06CE-362E-5F04-8334-2E02524603DA}"/>
              </a:ext>
            </a:extLst>
          </p:cNvPr>
          <p:cNvSpPr txBox="1">
            <a:spLocks/>
          </p:cNvSpPr>
          <p:nvPr/>
        </p:nvSpPr>
        <p:spPr>
          <a:xfrm>
            <a:off x="32402" y="1585725"/>
            <a:ext cx="2583915" cy="1719000"/>
          </a:xfrm>
          <a:prstGeom prst="rect">
            <a:avLst/>
          </a:prstGeom>
        </p:spPr>
        <p:txBody>
          <a:bodyPr spcFirstLastPara="1" vert="horz" wrap="square" lIns="91425" tIns="91425" rIns="91425" bIns="91425" rtlCol="0" anchor="ctr" anchorCtr="0">
            <a:noAutofit/>
          </a:bodyPr>
          <a:lstStyle>
            <a:lvl1pPr lvl="0" algn="l" defTabSz="685800" rtl="0" eaLnBrk="1" latinLnBrk="0" hangingPunct="1">
              <a:lnSpc>
                <a:spcPct val="115000"/>
              </a:lnSpc>
              <a:spcBef>
                <a:spcPts val="0"/>
              </a:spcBef>
              <a:spcAft>
                <a:spcPts val="0"/>
              </a:spcAft>
              <a:buSzPts val="3000"/>
              <a:buNone/>
              <a:defRPr sz="3300" b="1" kern="1200">
                <a:solidFill>
                  <a:schemeClr val="lt1"/>
                </a:solidFill>
                <a:latin typeface="+mj-lt"/>
                <a:ea typeface="+mj-ea"/>
                <a:cs typeface="+mj-cs"/>
              </a:defRPr>
            </a:lvl1pPr>
            <a:lvl2pPr lvl="1" rtl="0">
              <a:lnSpc>
                <a:spcPct val="115000"/>
              </a:lnSpc>
              <a:spcBef>
                <a:spcPts val="0"/>
              </a:spcBef>
              <a:spcAft>
                <a:spcPts val="0"/>
              </a:spcAft>
              <a:buSzPts val="3000"/>
              <a:buNone/>
              <a:defRPr/>
            </a:lvl2pPr>
            <a:lvl3pPr lvl="2" rtl="0">
              <a:lnSpc>
                <a:spcPct val="115000"/>
              </a:lnSpc>
              <a:spcBef>
                <a:spcPts val="0"/>
              </a:spcBef>
              <a:spcAft>
                <a:spcPts val="0"/>
              </a:spcAft>
              <a:buSzPts val="3000"/>
              <a:buNone/>
              <a:defRPr/>
            </a:lvl3pPr>
            <a:lvl4pPr lvl="3" rtl="0">
              <a:lnSpc>
                <a:spcPct val="115000"/>
              </a:lnSpc>
              <a:spcBef>
                <a:spcPts val="0"/>
              </a:spcBef>
              <a:spcAft>
                <a:spcPts val="0"/>
              </a:spcAft>
              <a:buSzPts val="3000"/>
              <a:buNone/>
              <a:defRPr/>
            </a:lvl4pPr>
            <a:lvl5pPr lvl="4" rtl="0">
              <a:lnSpc>
                <a:spcPct val="115000"/>
              </a:lnSpc>
              <a:spcBef>
                <a:spcPts val="0"/>
              </a:spcBef>
              <a:spcAft>
                <a:spcPts val="0"/>
              </a:spcAft>
              <a:buSzPts val="3000"/>
              <a:buNone/>
              <a:defRPr/>
            </a:lvl5pPr>
            <a:lvl6pPr lvl="5" rtl="0">
              <a:lnSpc>
                <a:spcPct val="115000"/>
              </a:lnSpc>
              <a:spcBef>
                <a:spcPts val="0"/>
              </a:spcBef>
              <a:spcAft>
                <a:spcPts val="0"/>
              </a:spcAft>
              <a:buSzPts val="3000"/>
              <a:buNone/>
              <a:defRPr/>
            </a:lvl6pPr>
            <a:lvl7pPr lvl="6" rtl="0">
              <a:lnSpc>
                <a:spcPct val="115000"/>
              </a:lnSpc>
              <a:spcBef>
                <a:spcPts val="0"/>
              </a:spcBef>
              <a:spcAft>
                <a:spcPts val="0"/>
              </a:spcAft>
              <a:buSzPts val="3000"/>
              <a:buNone/>
              <a:defRPr/>
            </a:lvl7pPr>
            <a:lvl8pPr lvl="7" rtl="0">
              <a:lnSpc>
                <a:spcPct val="115000"/>
              </a:lnSpc>
              <a:spcBef>
                <a:spcPts val="0"/>
              </a:spcBef>
              <a:spcAft>
                <a:spcPts val="0"/>
              </a:spcAft>
              <a:buSzPts val="3000"/>
              <a:buNone/>
              <a:defRPr/>
            </a:lvl8pPr>
            <a:lvl9pPr lvl="8" rtl="0">
              <a:lnSpc>
                <a:spcPct val="115000"/>
              </a:lnSpc>
              <a:spcBef>
                <a:spcPts val="0"/>
              </a:spcBef>
              <a:spcAft>
                <a:spcPts val="0"/>
              </a:spcAft>
              <a:buSzPts val="3000"/>
              <a:buNone/>
              <a:defRPr/>
            </a:lvl9pPr>
          </a:lstStyle>
          <a:p>
            <a:pPr>
              <a:buClrTx/>
              <a:buFontTx/>
            </a:pPr>
            <a:r>
              <a:rPr lang="en-GB" dirty="0">
                <a:latin typeface="Calibri"/>
                <a:ea typeface="Arimo" panose="020B0604020202020204" pitchFamily="34" charset="0"/>
                <a:cs typeface="Calibri"/>
              </a:rPr>
              <a:t>Further opportunities</a:t>
            </a:r>
            <a:endParaRPr lang="en-GB" dirty="0">
              <a:latin typeface="Calibri" panose="020F0502020204030204" pitchFamily="34" charset="0"/>
              <a:ea typeface="Arimo" panose="020B0604020202020204" pitchFamily="34" charset="0"/>
              <a:cs typeface="Calibri" panose="020F0502020204030204" pitchFamily="34" charset="0"/>
            </a:endParaRPr>
          </a:p>
        </p:txBody>
      </p:sp>
      <p:sp>
        <p:nvSpPr>
          <p:cNvPr id="8" name="Google Shape;244;p38">
            <a:extLst>
              <a:ext uri="{FF2B5EF4-FFF2-40B4-BE49-F238E27FC236}">
                <a16:creationId xmlns:a16="http://schemas.microsoft.com/office/drawing/2014/main" id="{205D1E91-7E56-D28C-A152-309F6743FEFA}"/>
              </a:ext>
            </a:extLst>
          </p:cNvPr>
          <p:cNvSpPr/>
          <p:nvPr/>
        </p:nvSpPr>
        <p:spPr>
          <a:xfrm rot="-5400000">
            <a:off x="1926122" y="2487754"/>
            <a:ext cx="1718129" cy="141285"/>
          </a:xfrm>
          <a:prstGeom prst="roundRect">
            <a:avLst>
              <a:gd name="adj" fmla="val 50000"/>
            </a:avLst>
          </a:prstGeom>
          <a:solidFill>
            <a:srgbClr val="7D69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Google Shape;250;p39">
            <a:extLst>
              <a:ext uri="{FF2B5EF4-FFF2-40B4-BE49-F238E27FC236}">
                <a16:creationId xmlns:a16="http://schemas.microsoft.com/office/drawing/2014/main" id="{B1AA0922-F9B3-254C-1B78-EBA70C34A4F8}"/>
              </a:ext>
            </a:extLst>
          </p:cNvPr>
          <p:cNvSpPr txBox="1">
            <a:spLocks/>
          </p:cNvSpPr>
          <p:nvPr/>
        </p:nvSpPr>
        <p:spPr>
          <a:xfrm>
            <a:off x="3090758" y="203878"/>
            <a:ext cx="3532458" cy="444300"/>
          </a:xfrm>
          <a:prstGeom prst="rect">
            <a:avLst/>
          </a:prstGeom>
        </p:spPr>
        <p:txBody>
          <a:bodyPr spcFirstLastPara="1" vert="horz" wrap="square" lIns="91425" tIns="91425" rIns="91425" bIns="91425" rtlCol="0" anchor="t" anchorCtr="0">
            <a:noAutofit/>
          </a:bodyPr>
          <a:lstStyle>
            <a:lvl1pPr marL="457200" lvl="0" indent="-317500" algn="l" defTabSz="685800" rtl="0" eaLnBrk="1" latinLnBrk="0" hangingPunct="1">
              <a:lnSpc>
                <a:spcPct val="100000"/>
              </a:lnSpc>
              <a:spcBef>
                <a:spcPts val="0"/>
              </a:spcBef>
              <a:spcAft>
                <a:spcPts val="0"/>
              </a:spcAft>
              <a:buSzPts val="1400"/>
              <a:buFont typeface="Arial" panose="020B0604020202020204" pitchFamily="34" charset="0"/>
              <a:buChar char="●"/>
              <a:defRPr sz="2100" kern="1200">
                <a:solidFill>
                  <a:schemeClr val="tx1"/>
                </a:solidFill>
                <a:latin typeface="Calibri" panose="020F0502020204030204" pitchFamily="34" charset="0"/>
                <a:ea typeface="+mn-ea"/>
                <a:cs typeface="+mn-cs"/>
              </a:defRPr>
            </a:lvl1pPr>
            <a:lvl2pPr marL="914400" lvl="1" indent="-317500" algn="l" defTabSz="685800" rtl="0" eaLnBrk="1" latinLnBrk="0" hangingPunct="1">
              <a:lnSpc>
                <a:spcPct val="100000"/>
              </a:lnSpc>
              <a:spcBef>
                <a:spcPts val="1600"/>
              </a:spcBef>
              <a:spcAft>
                <a:spcPts val="0"/>
              </a:spcAft>
              <a:buSzPts val="1400"/>
              <a:buFont typeface="Arial" panose="020B0604020202020204" pitchFamily="34" charset="0"/>
              <a:buChar char="○"/>
              <a:defRPr sz="1200" kern="1200">
                <a:solidFill>
                  <a:schemeClr val="tx1"/>
                </a:solidFill>
                <a:latin typeface="Calibri" panose="020F0502020204030204" pitchFamily="34" charset="0"/>
                <a:ea typeface="+mn-ea"/>
                <a:cs typeface="+mn-cs"/>
              </a:defRPr>
            </a:lvl2pPr>
            <a:lvl3pPr marL="1371600" lvl="2" indent="-317500" algn="l" defTabSz="685800" rtl="0" eaLnBrk="1" latinLnBrk="0" hangingPunct="1">
              <a:lnSpc>
                <a:spcPct val="90000"/>
              </a:lnSpc>
              <a:spcBef>
                <a:spcPts val="1600"/>
              </a:spcBef>
              <a:spcAft>
                <a:spcPts val="0"/>
              </a:spcAft>
              <a:buSzPts val="1400"/>
              <a:buFont typeface="Arial" panose="020B0604020202020204" pitchFamily="34" charset="0"/>
              <a:buChar char="■"/>
              <a:defRPr sz="1500" kern="1200">
                <a:solidFill>
                  <a:schemeClr val="tx1"/>
                </a:solidFill>
                <a:latin typeface="Calibri" panose="020F0502020204030204" pitchFamily="34" charset="0"/>
                <a:ea typeface="+mn-ea"/>
                <a:cs typeface="+mn-cs"/>
              </a:defRPr>
            </a:lvl3pPr>
            <a:lvl4pPr marL="1828800" lvl="3" indent="-317500" algn="l" defTabSz="685800" rtl="0" eaLnBrk="1" latinLnBrk="0" hangingPunct="1">
              <a:lnSpc>
                <a:spcPct val="90000"/>
              </a:lnSpc>
              <a:spcBef>
                <a:spcPts val="1600"/>
              </a:spcBef>
              <a:spcAft>
                <a:spcPts val="0"/>
              </a:spcAft>
              <a:buSzPts val="1400"/>
              <a:buFont typeface="Arial" panose="020B0604020202020204" pitchFamily="34" charset="0"/>
              <a:buChar char="●"/>
              <a:defRPr sz="1350" kern="1200">
                <a:solidFill>
                  <a:schemeClr val="tx1"/>
                </a:solidFill>
                <a:latin typeface="Calibri" panose="020F0502020204030204" pitchFamily="34" charset="0"/>
                <a:ea typeface="+mn-ea"/>
                <a:cs typeface="+mn-cs"/>
              </a:defRPr>
            </a:lvl4pPr>
            <a:lvl5pPr marL="2286000" lvl="4" indent="-317500" algn="l" defTabSz="685800" rtl="0" eaLnBrk="1" latinLnBrk="0" hangingPunct="1">
              <a:lnSpc>
                <a:spcPct val="90000"/>
              </a:lnSpc>
              <a:spcBef>
                <a:spcPts val="1600"/>
              </a:spcBef>
              <a:spcAft>
                <a:spcPts val="0"/>
              </a:spcAft>
              <a:buSzPts val="1400"/>
              <a:buFont typeface="Arial" panose="020B0604020202020204" pitchFamily="34" charset="0"/>
              <a:buChar char="○"/>
              <a:defRPr sz="1350" kern="1200">
                <a:solidFill>
                  <a:schemeClr val="tx1"/>
                </a:solidFill>
                <a:latin typeface="Calibri" panose="020F0502020204030204" pitchFamily="34" charset="0"/>
                <a:ea typeface="+mn-ea"/>
                <a:cs typeface="+mn-cs"/>
              </a:defRPr>
            </a:lvl5pPr>
            <a:lvl6pPr marL="2743200" lvl="5" indent="-317500" algn="l" defTabSz="685800" rtl="0" eaLnBrk="1" latinLnBrk="0" hangingPunct="1">
              <a:lnSpc>
                <a:spcPct val="90000"/>
              </a:lnSpc>
              <a:spcBef>
                <a:spcPts val="1600"/>
              </a:spcBef>
              <a:spcAft>
                <a:spcPts val="0"/>
              </a:spcAft>
              <a:buSzPts val="1400"/>
              <a:buFont typeface="Arial" panose="020B0604020202020204" pitchFamily="34" charset="0"/>
              <a:buChar char="■"/>
              <a:defRPr sz="1350" kern="1200">
                <a:solidFill>
                  <a:schemeClr val="tx1"/>
                </a:solidFill>
                <a:latin typeface="+mn-lt"/>
                <a:ea typeface="+mn-ea"/>
                <a:cs typeface="+mn-cs"/>
              </a:defRPr>
            </a:lvl6pPr>
            <a:lvl7pPr marL="3200400" lvl="6" indent="-317500" algn="l" defTabSz="685800" rtl="0" eaLnBrk="1" latinLnBrk="0" hangingPunct="1">
              <a:lnSpc>
                <a:spcPct val="90000"/>
              </a:lnSpc>
              <a:spcBef>
                <a:spcPts val="1600"/>
              </a:spcBef>
              <a:spcAft>
                <a:spcPts val="0"/>
              </a:spcAft>
              <a:buSzPts val="1400"/>
              <a:buFont typeface="Arial" panose="020B0604020202020204" pitchFamily="34" charset="0"/>
              <a:buChar char="●"/>
              <a:defRPr sz="1350" kern="1200">
                <a:solidFill>
                  <a:schemeClr val="tx1"/>
                </a:solidFill>
                <a:latin typeface="+mn-lt"/>
                <a:ea typeface="+mn-ea"/>
                <a:cs typeface="+mn-cs"/>
              </a:defRPr>
            </a:lvl7pPr>
            <a:lvl8pPr marL="3657600" lvl="7" indent="-317500" algn="l" defTabSz="685800" rtl="0" eaLnBrk="1" latinLnBrk="0" hangingPunct="1">
              <a:lnSpc>
                <a:spcPct val="90000"/>
              </a:lnSpc>
              <a:spcBef>
                <a:spcPts val="1600"/>
              </a:spcBef>
              <a:spcAft>
                <a:spcPts val="0"/>
              </a:spcAft>
              <a:buSzPts val="1400"/>
              <a:buFont typeface="Arial" panose="020B0604020202020204" pitchFamily="34" charset="0"/>
              <a:buChar char="○"/>
              <a:defRPr sz="1350" kern="1200">
                <a:solidFill>
                  <a:schemeClr val="tx1"/>
                </a:solidFill>
                <a:latin typeface="+mn-lt"/>
                <a:ea typeface="+mn-ea"/>
                <a:cs typeface="+mn-cs"/>
              </a:defRPr>
            </a:lvl8pPr>
            <a:lvl9pPr marL="4114800" lvl="8" indent="-317500" algn="l" defTabSz="685800" rtl="0" eaLnBrk="1" latinLnBrk="0" hangingPunct="1">
              <a:lnSpc>
                <a:spcPct val="90000"/>
              </a:lnSpc>
              <a:spcBef>
                <a:spcPts val="1600"/>
              </a:spcBef>
              <a:spcAft>
                <a:spcPts val="1600"/>
              </a:spcAft>
              <a:buSzPts val="1400"/>
              <a:buFont typeface="Arial" panose="020B0604020202020204" pitchFamily="34" charset="0"/>
              <a:buChar char="■"/>
              <a:defRPr sz="1350" kern="1200">
                <a:solidFill>
                  <a:schemeClr val="tx1"/>
                </a:solidFill>
                <a:latin typeface="+mn-lt"/>
                <a:ea typeface="+mn-ea"/>
                <a:cs typeface="+mn-cs"/>
              </a:defRPr>
            </a:lvl9pPr>
          </a:lstStyle>
          <a:p>
            <a:pPr indent="0">
              <a:lnSpc>
                <a:spcPct val="114999"/>
              </a:lnSpc>
              <a:buClrTx/>
              <a:buNone/>
            </a:pPr>
            <a:r>
              <a:rPr lang="en" sz="2000" b="1">
                <a:latin typeface="Calibri"/>
                <a:cs typeface="Calibri"/>
              </a:rPr>
              <a:t>Resources</a:t>
            </a:r>
            <a:endParaRPr lang="en" sz="2000" b="1">
              <a:cs typeface="Calibri" panose="020F0502020204030204" pitchFamily="34" charset="0"/>
            </a:endParaRPr>
          </a:p>
        </p:txBody>
      </p:sp>
      <p:sp>
        <p:nvSpPr>
          <p:cNvPr id="7" name="Google Shape;284;p41">
            <a:extLst>
              <a:ext uri="{FF2B5EF4-FFF2-40B4-BE49-F238E27FC236}">
                <a16:creationId xmlns:a16="http://schemas.microsoft.com/office/drawing/2014/main" id="{3086638F-28D6-1550-2A4B-665E4B706B95}"/>
              </a:ext>
            </a:extLst>
          </p:cNvPr>
          <p:cNvSpPr txBox="1">
            <a:spLocks/>
          </p:cNvSpPr>
          <p:nvPr/>
        </p:nvSpPr>
        <p:spPr>
          <a:xfrm>
            <a:off x="3560975" y="900139"/>
            <a:ext cx="5263017" cy="3951779"/>
          </a:xfrm>
          <a:prstGeom prst="rect">
            <a:avLst/>
          </a:prstGeom>
        </p:spPr>
        <p:txBody>
          <a:bodyPr spcFirstLastPara="1" vert="horz" wrap="square" lIns="91425" tIns="91425" rIns="91425" bIns="91425" rtlCol="0" anchor="t" anchorCtr="0">
            <a:noAutofit/>
          </a:bodyPr>
          <a:lstStyle>
            <a:lvl1pPr marL="457200" lvl="0" indent="-317500" algn="l" defTabSz="685800" rtl="0" eaLnBrk="1" latinLnBrk="0" hangingPunct="1">
              <a:lnSpc>
                <a:spcPct val="100000"/>
              </a:lnSpc>
              <a:spcBef>
                <a:spcPts val="0"/>
              </a:spcBef>
              <a:spcAft>
                <a:spcPts val="0"/>
              </a:spcAft>
              <a:buSzPts val="1400"/>
              <a:buFont typeface="Arial" panose="020B0604020202020204" pitchFamily="34" charset="0"/>
              <a:buChar char="●"/>
              <a:defRPr sz="2100" kern="1200">
                <a:solidFill>
                  <a:schemeClr val="tx1"/>
                </a:solidFill>
                <a:latin typeface="Calibri" panose="020F0502020204030204" pitchFamily="34" charset="0"/>
                <a:ea typeface="+mn-ea"/>
                <a:cs typeface="+mn-cs"/>
              </a:defRPr>
            </a:lvl1pPr>
            <a:lvl2pPr marL="914400" lvl="1" indent="-317500" algn="l" defTabSz="685800" rtl="0" eaLnBrk="1" latinLnBrk="0" hangingPunct="1">
              <a:lnSpc>
                <a:spcPct val="100000"/>
              </a:lnSpc>
              <a:spcBef>
                <a:spcPts val="1600"/>
              </a:spcBef>
              <a:spcAft>
                <a:spcPts val="0"/>
              </a:spcAft>
              <a:buSzPts val="1400"/>
              <a:buFont typeface="Arial" panose="020B0604020202020204" pitchFamily="34" charset="0"/>
              <a:buChar char="○"/>
              <a:defRPr sz="1200" kern="1200">
                <a:solidFill>
                  <a:schemeClr val="tx1"/>
                </a:solidFill>
                <a:latin typeface="Calibri" panose="020F0502020204030204" pitchFamily="34" charset="0"/>
                <a:ea typeface="+mn-ea"/>
                <a:cs typeface="+mn-cs"/>
              </a:defRPr>
            </a:lvl2pPr>
            <a:lvl3pPr marL="1371600" lvl="2" indent="-317500" algn="l" defTabSz="685800" rtl="0" eaLnBrk="1" latinLnBrk="0" hangingPunct="1">
              <a:lnSpc>
                <a:spcPct val="90000"/>
              </a:lnSpc>
              <a:spcBef>
                <a:spcPts val="1600"/>
              </a:spcBef>
              <a:spcAft>
                <a:spcPts val="0"/>
              </a:spcAft>
              <a:buSzPts val="1400"/>
              <a:buFont typeface="Arial" panose="020B0604020202020204" pitchFamily="34" charset="0"/>
              <a:buChar char="■"/>
              <a:defRPr sz="1500" kern="1200">
                <a:solidFill>
                  <a:schemeClr val="tx1"/>
                </a:solidFill>
                <a:latin typeface="Calibri" panose="020F0502020204030204" pitchFamily="34" charset="0"/>
                <a:ea typeface="+mn-ea"/>
                <a:cs typeface="+mn-cs"/>
              </a:defRPr>
            </a:lvl3pPr>
            <a:lvl4pPr marL="1828800" lvl="3" indent="-317500" algn="l" defTabSz="685800" rtl="0" eaLnBrk="1" latinLnBrk="0" hangingPunct="1">
              <a:lnSpc>
                <a:spcPct val="90000"/>
              </a:lnSpc>
              <a:spcBef>
                <a:spcPts val="1600"/>
              </a:spcBef>
              <a:spcAft>
                <a:spcPts val="0"/>
              </a:spcAft>
              <a:buSzPts val="1400"/>
              <a:buFont typeface="Arial" panose="020B0604020202020204" pitchFamily="34" charset="0"/>
              <a:buChar char="●"/>
              <a:defRPr sz="1350" kern="1200">
                <a:solidFill>
                  <a:schemeClr val="tx1"/>
                </a:solidFill>
                <a:latin typeface="Calibri" panose="020F0502020204030204" pitchFamily="34" charset="0"/>
                <a:ea typeface="+mn-ea"/>
                <a:cs typeface="+mn-cs"/>
              </a:defRPr>
            </a:lvl4pPr>
            <a:lvl5pPr marL="2286000" lvl="4" indent="-317500" algn="l" defTabSz="685800" rtl="0" eaLnBrk="1" latinLnBrk="0" hangingPunct="1">
              <a:lnSpc>
                <a:spcPct val="90000"/>
              </a:lnSpc>
              <a:spcBef>
                <a:spcPts val="1600"/>
              </a:spcBef>
              <a:spcAft>
                <a:spcPts val="0"/>
              </a:spcAft>
              <a:buSzPts val="1400"/>
              <a:buFont typeface="Arial" panose="020B0604020202020204" pitchFamily="34" charset="0"/>
              <a:buChar char="○"/>
              <a:defRPr sz="1350" kern="1200">
                <a:solidFill>
                  <a:schemeClr val="tx1"/>
                </a:solidFill>
                <a:latin typeface="Calibri" panose="020F0502020204030204" pitchFamily="34" charset="0"/>
                <a:ea typeface="+mn-ea"/>
                <a:cs typeface="+mn-cs"/>
              </a:defRPr>
            </a:lvl5pPr>
            <a:lvl6pPr marL="2743200" lvl="5" indent="-317500" algn="l" defTabSz="685800" rtl="0" eaLnBrk="1" latinLnBrk="0" hangingPunct="1">
              <a:lnSpc>
                <a:spcPct val="90000"/>
              </a:lnSpc>
              <a:spcBef>
                <a:spcPts val="1600"/>
              </a:spcBef>
              <a:spcAft>
                <a:spcPts val="0"/>
              </a:spcAft>
              <a:buSzPts val="1400"/>
              <a:buFont typeface="Arial" panose="020B0604020202020204" pitchFamily="34" charset="0"/>
              <a:buChar char="■"/>
              <a:defRPr sz="1350" kern="1200">
                <a:solidFill>
                  <a:schemeClr val="tx1"/>
                </a:solidFill>
                <a:latin typeface="+mn-lt"/>
                <a:ea typeface="+mn-ea"/>
                <a:cs typeface="+mn-cs"/>
              </a:defRPr>
            </a:lvl6pPr>
            <a:lvl7pPr marL="3200400" lvl="6" indent="-317500" algn="l" defTabSz="685800" rtl="0" eaLnBrk="1" latinLnBrk="0" hangingPunct="1">
              <a:lnSpc>
                <a:spcPct val="90000"/>
              </a:lnSpc>
              <a:spcBef>
                <a:spcPts val="1600"/>
              </a:spcBef>
              <a:spcAft>
                <a:spcPts val="0"/>
              </a:spcAft>
              <a:buSzPts val="1400"/>
              <a:buFont typeface="Arial" panose="020B0604020202020204" pitchFamily="34" charset="0"/>
              <a:buChar char="●"/>
              <a:defRPr sz="1350" kern="1200">
                <a:solidFill>
                  <a:schemeClr val="tx1"/>
                </a:solidFill>
                <a:latin typeface="+mn-lt"/>
                <a:ea typeface="+mn-ea"/>
                <a:cs typeface="+mn-cs"/>
              </a:defRPr>
            </a:lvl7pPr>
            <a:lvl8pPr marL="3657600" lvl="7" indent="-317500" algn="l" defTabSz="685800" rtl="0" eaLnBrk="1" latinLnBrk="0" hangingPunct="1">
              <a:lnSpc>
                <a:spcPct val="90000"/>
              </a:lnSpc>
              <a:spcBef>
                <a:spcPts val="1600"/>
              </a:spcBef>
              <a:spcAft>
                <a:spcPts val="0"/>
              </a:spcAft>
              <a:buSzPts val="1400"/>
              <a:buFont typeface="Arial" panose="020B0604020202020204" pitchFamily="34" charset="0"/>
              <a:buChar char="○"/>
              <a:defRPr sz="1350" kern="1200">
                <a:solidFill>
                  <a:schemeClr val="tx1"/>
                </a:solidFill>
                <a:latin typeface="+mn-lt"/>
                <a:ea typeface="+mn-ea"/>
                <a:cs typeface="+mn-cs"/>
              </a:defRPr>
            </a:lvl8pPr>
            <a:lvl9pPr marL="4114800" lvl="8" indent="-317500" algn="l" defTabSz="685800" rtl="0" eaLnBrk="1" latinLnBrk="0" hangingPunct="1">
              <a:lnSpc>
                <a:spcPct val="90000"/>
              </a:lnSpc>
              <a:spcBef>
                <a:spcPts val="1600"/>
              </a:spcBef>
              <a:spcAft>
                <a:spcPts val="1600"/>
              </a:spcAft>
              <a:buSzPts val="1400"/>
              <a:buFont typeface="Arial" panose="020B0604020202020204" pitchFamily="34" charset="0"/>
              <a:buChar char="■"/>
              <a:defRPr sz="1350" kern="1200">
                <a:solidFill>
                  <a:schemeClr val="tx1"/>
                </a:solidFill>
                <a:latin typeface="+mn-lt"/>
                <a:ea typeface="+mn-ea"/>
                <a:cs typeface="+mn-cs"/>
              </a:defRPr>
            </a:lvl9pPr>
          </a:lstStyle>
          <a:p>
            <a:pPr marL="342900" indent="-342900">
              <a:buClrTx/>
            </a:pPr>
            <a:r>
              <a:rPr lang="en-GB" sz="2000">
                <a:latin typeface="Calibri"/>
                <a:ea typeface="Arimo" panose="020B0604020202020204" pitchFamily="34" charset="0"/>
                <a:cs typeface="Calibri"/>
              </a:rPr>
              <a:t>Parent information packs – guide to UK school system</a:t>
            </a:r>
          </a:p>
          <a:p>
            <a:pPr marL="0" indent="0">
              <a:buClrTx/>
              <a:buNone/>
            </a:pPr>
            <a:endParaRPr lang="en-GB" sz="2000">
              <a:latin typeface="Calibri"/>
              <a:ea typeface="Arimo" panose="020B0604020202020204" pitchFamily="34" charset="0"/>
              <a:cs typeface="Calibri"/>
            </a:endParaRPr>
          </a:p>
          <a:p>
            <a:pPr marL="342900" indent="-342900">
              <a:buClrTx/>
            </a:pPr>
            <a:r>
              <a:rPr lang="en-GB" sz="2000">
                <a:latin typeface="Calibri"/>
                <a:ea typeface="Arimo" panose="020B0604020202020204" pitchFamily="34" charset="0"/>
                <a:cs typeface="Calibri"/>
              </a:rPr>
              <a:t>School signage</a:t>
            </a:r>
          </a:p>
        </p:txBody>
      </p:sp>
      <p:pic>
        <p:nvPicPr>
          <p:cNvPr id="11" name="Picture 10" descr="A purple and black circle with text&#10;&#10;Description automatically generated">
            <a:extLst>
              <a:ext uri="{FF2B5EF4-FFF2-40B4-BE49-F238E27FC236}">
                <a16:creationId xmlns:a16="http://schemas.microsoft.com/office/drawing/2014/main" id="{D4334E15-3DA0-96D1-00E2-25B5A767087F}"/>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5442536" y="2690115"/>
            <a:ext cx="1500143" cy="1443534"/>
          </a:xfrm>
          <a:prstGeom prst="rect">
            <a:avLst/>
          </a:prstGeom>
        </p:spPr>
      </p:pic>
    </p:spTree>
    <p:extLst>
      <p:ext uri="{BB962C8B-B14F-4D97-AF65-F5344CB8AC3E}">
        <p14:creationId xmlns:p14="http://schemas.microsoft.com/office/powerpoint/2010/main" val="27267637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82"/>
        <p:cNvGrpSpPr/>
        <p:nvPr/>
      </p:nvGrpSpPr>
      <p:grpSpPr>
        <a:xfrm>
          <a:off x="0" y="0"/>
          <a:ext cx="0" cy="0"/>
          <a:chOff x="0" y="0"/>
          <a:chExt cx="0" cy="0"/>
        </a:xfrm>
      </p:grpSpPr>
      <p:pic>
        <p:nvPicPr>
          <p:cNvPr id="6" name="Picture 5" descr="Background pattern&#10;&#10;Description automatically generated">
            <a:extLst>
              <a:ext uri="{FF2B5EF4-FFF2-40B4-BE49-F238E27FC236}">
                <a16:creationId xmlns:a16="http://schemas.microsoft.com/office/drawing/2014/main" id="{A4AF261E-831D-A1E8-836C-92B5612AAB35}"/>
              </a:ext>
            </a:extLst>
          </p:cNvPr>
          <p:cNvPicPr>
            <a:picLocks noGrp="1" noRot="1" noMove="1" noResize="1" noEditPoints="1" noAdjustHandles="1" noChangeArrowheads="1" noChangeShapeType="1" noCrop="1"/>
          </p:cNvPicPr>
          <p:nvPr/>
        </p:nvPicPr>
        <p:blipFill>
          <a:blip r:embed="rId3" cstate="email">
            <a:extLst>
              <a:ext uri="{28A0092B-C50C-407E-A947-70E740481C1C}">
                <a14:useLocalDpi xmlns:a14="http://schemas.microsoft.com/office/drawing/2010/main" val="0"/>
              </a:ext>
            </a:extLst>
          </a:blip>
          <a:stretch>
            <a:fillRect/>
          </a:stretch>
        </p:blipFill>
        <p:spPr>
          <a:xfrm>
            <a:off x="-80400" y="0"/>
            <a:ext cx="2880048" cy="5143500"/>
          </a:xfrm>
          <a:prstGeom prst="rect">
            <a:avLst/>
          </a:prstGeom>
        </p:spPr>
      </p:pic>
      <p:sp>
        <p:nvSpPr>
          <p:cNvPr id="284" name="Google Shape;284;p41"/>
          <p:cNvSpPr txBox="1">
            <a:spLocks noGrp="1"/>
          </p:cNvSpPr>
          <p:nvPr>
            <p:ph type="body" idx="1"/>
          </p:nvPr>
        </p:nvSpPr>
        <p:spPr>
          <a:xfrm>
            <a:off x="3046111" y="692286"/>
            <a:ext cx="5263017" cy="3513266"/>
          </a:xfrm>
          <a:prstGeom prst="rect">
            <a:avLst/>
          </a:prstGeom>
        </p:spPr>
        <p:txBody>
          <a:bodyPr spcFirstLastPara="1" vert="horz" wrap="square" lIns="91425" tIns="91425" rIns="91425" bIns="91425" rtlCol="0" anchor="t" anchorCtr="0">
            <a:noAutofit/>
          </a:bodyPr>
          <a:lstStyle/>
          <a:p>
            <a:pPr marL="0" indent="0">
              <a:buNone/>
            </a:pPr>
            <a:r>
              <a:rPr lang="en-GB" sz="1600" dirty="0">
                <a:latin typeface="Calibri"/>
                <a:cs typeface="Calibri"/>
              </a:rPr>
              <a:t>Clear Voice</a:t>
            </a:r>
            <a:r>
              <a:rPr lang="en-GB" sz="1600" b="1" dirty="0">
                <a:solidFill>
                  <a:srgbClr val="128B9B"/>
                </a:solidFill>
                <a:latin typeface="Calibri"/>
                <a:cs typeface="Calibri"/>
              </a:rPr>
              <a:t> </a:t>
            </a:r>
            <a:r>
              <a:rPr lang="en-GB" sz="1600" dirty="0">
                <a:latin typeface="Calibri"/>
                <a:cs typeface="Calibri"/>
              </a:rPr>
              <a:t>offers high-quality interpreting and translation services throughout the UK and is the only social enterprise service of its kind providing: </a:t>
            </a:r>
            <a:endParaRPr lang="en-GB" sz="1600" dirty="0">
              <a:solidFill>
                <a:srgbClr val="000000"/>
              </a:solidFill>
              <a:latin typeface="Calibri"/>
              <a:cs typeface="Calibri"/>
            </a:endParaRPr>
          </a:p>
          <a:p>
            <a:pPr marL="0" indent="0">
              <a:buNone/>
            </a:pPr>
            <a:endParaRPr lang="en-GB" sz="1600">
              <a:latin typeface="Calibri"/>
              <a:cs typeface="Calibri"/>
            </a:endParaRPr>
          </a:p>
          <a:p>
            <a:pPr marL="285750" indent="-285750">
              <a:buFont typeface="Arial,Sans-Serif"/>
              <a:buChar char="•"/>
            </a:pPr>
            <a:r>
              <a:rPr lang="en-GB" sz="1600" dirty="0">
                <a:latin typeface="Calibri"/>
                <a:cs typeface="Calibri"/>
              </a:rPr>
              <a:t>On-demand telephone interpreting</a:t>
            </a:r>
            <a:endParaRPr lang="en-GB" sz="1600" dirty="0">
              <a:latin typeface="Calibri"/>
              <a:ea typeface="Calibri"/>
              <a:cs typeface="Calibri"/>
            </a:endParaRPr>
          </a:p>
          <a:p>
            <a:pPr marL="285750" indent="-285750">
              <a:buFont typeface="Arial,Sans-Serif"/>
              <a:buChar char="•"/>
            </a:pPr>
            <a:r>
              <a:rPr lang="en-GB" sz="1600" dirty="0">
                <a:latin typeface="Calibri"/>
                <a:cs typeface="Calibri"/>
              </a:rPr>
              <a:t>Face-to-face interpreting</a:t>
            </a:r>
            <a:endParaRPr lang="en-GB" sz="1600" dirty="0">
              <a:latin typeface="Calibri"/>
              <a:ea typeface="Calibri"/>
              <a:cs typeface="Calibri"/>
            </a:endParaRPr>
          </a:p>
          <a:p>
            <a:pPr marL="285750" indent="-285750">
              <a:buFont typeface="Arial,Sans-Serif"/>
              <a:buChar char="•"/>
            </a:pPr>
            <a:r>
              <a:rPr lang="en-GB" sz="1600" dirty="0">
                <a:latin typeface="Calibri"/>
                <a:ea typeface="Calibri"/>
                <a:cs typeface="Calibri"/>
              </a:rPr>
              <a:t>Video interpreting</a:t>
            </a:r>
          </a:p>
          <a:p>
            <a:pPr marL="285750" lvl="0" indent="-285750" algn="l">
              <a:spcBef>
                <a:spcPts val="0"/>
              </a:spcBef>
              <a:spcAft>
                <a:spcPts val="0"/>
              </a:spcAft>
              <a:buFont typeface="Arial,Sans-Serif"/>
              <a:buChar char="•"/>
            </a:pPr>
            <a:r>
              <a:rPr lang="en-GB" sz="1600" dirty="0">
                <a:latin typeface="Calibri"/>
                <a:cs typeface="Calibri"/>
              </a:rPr>
              <a:t>Translations</a:t>
            </a:r>
            <a:endParaRPr lang="en-GB" dirty="0">
              <a:ea typeface="Calibri" panose="020F0502020204030204" pitchFamily="34" charset="0"/>
              <a:cs typeface="Calibri" panose="020F0502020204030204" pitchFamily="34" charset="0"/>
            </a:endParaRPr>
          </a:p>
          <a:p>
            <a:pPr marL="285750" indent="-285750">
              <a:buFont typeface="Arial,Sans-Serif"/>
              <a:buChar char="•"/>
            </a:pPr>
            <a:r>
              <a:rPr lang="en-GB" sz="1600" dirty="0">
                <a:latin typeface="Calibri"/>
                <a:ea typeface="Calibri"/>
                <a:cs typeface="Calibri"/>
              </a:rPr>
              <a:t>Transcription</a:t>
            </a:r>
          </a:p>
          <a:p>
            <a:pPr marL="285750" indent="-285750">
              <a:buFont typeface="Arial,Sans-Serif"/>
              <a:buChar char="•"/>
            </a:pPr>
            <a:r>
              <a:rPr lang="en-GB" sz="1600" dirty="0">
                <a:latin typeface="Calibri"/>
                <a:ea typeface="Calibri"/>
                <a:cs typeface="Calibri"/>
              </a:rPr>
              <a:t>200+ languages</a:t>
            </a:r>
          </a:p>
          <a:p>
            <a:pPr marL="285750" indent="-285750">
              <a:buFont typeface="Arial,Sans-Serif"/>
              <a:buChar char="•"/>
            </a:pPr>
            <a:endParaRPr lang="en-GB" sz="1600">
              <a:latin typeface="Calibri"/>
              <a:cs typeface="Calibri"/>
            </a:endParaRPr>
          </a:p>
          <a:p>
            <a:pPr marL="0" indent="0">
              <a:buNone/>
            </a:pPr>
            <a:r>
              <a:rPr lang="en-GB" sz="1600" dirty="0">
                <a:latin typeface="Calibri"/>
                <a:cs typeface="Calibri"/>
              </a:rPr>
              <a:t>All of Clear Voice’s profits are donated to Migrant Help to support our work combatting human trafficking and supporting people seeking asylum.</a:t>
            </a:r>
            <a:endParaRPr lang="en-GB" sz="1600" dirty="0">
              <a:cs typeface="Calibri" panose="020F0502020204030204" pitchFamily="34" charset="0"/>
            </a:endParaRPr>
          </a:p>
          <a:p>
            <a:pPr marL="0" indent="0">
              <a:buFont typeface="Arial,Sans-Serif"/>
              <a:buNone/>
            </a:pPr>
            <a:endParaRPr lang="en-GB" sz="1800">
              <a:cs typeface="Calibri" panose="020F0502020204030204" pitchFamily="34" charset="0"/>
            </a:endParaRPr>
          </a:p>
        </p:txBody>
      </p:sp>
      <p:sp>
        <p:nvSpPr>
          <p:cNvPr id="10" name="Google Shape;249;p39">
            <a:extLst>
              <a:ext uri="{FF2B5EF4-FFF2-40B4-BE49-F238E27FC236}">
                <a16:creationId xmlns:a16="http://schemas.microsoft.com/office/drawing/2014/main" id="{641E06CE-362E-5F04-8334-2E02524603DA}"/>
              </a:ext>
            </a:extLst>
          </p:cNvPr>
          <p:cNvSpPr txBox="1">
            <a:spLocks/>
          </p:cNvSpPr>
          <p:nvPr/>
        </p:nvSpPr>
        <p:spPr>
          <a:xfrm>
            <a:off x="32402" y="1585725"/>
            <a:ext cx="2583915" cy="1719000"/>
          </a:xfrm>
          <a:prstGeom prst="rect">
            <a:avLst/>
          </a:prstGeom>
        </p:spPr>
        <p:txBody>
          <a:bodyPr spcFirstLastPara="1" vert="horz" wrap="square" lIns="91425" tIns="91425" rIns="91425" bIns="91425" rtlCol="0" anchor="ctr" anchorCtr="0">
            <a:noAutofit/>
          </a:bodyPr>
          <a:lstStyle>
            <a:lvl1pPr lvl="0" algn="l" defTabSz="685800" rtl="0" eaLnBrk="1" latinLnBrk="0" hangingPunct="1">
              <a:lnSpc>
                <a:spcPct val="115000"/>
              </a:lnSpc>
              <a:spcBef>
                <a:spcPts val="0"/>
              </a:spcBef>
              <a:spcAft>
                <a:spcPts val="0"/>
              </a:spcAft>
              <a:buSzPts val="3000"/>
              <a:buNone/>
              <a:defRPr sz="3300" b="1" kern="1200">
                <a:solidFill>
                  <a:schemeClr val="lt1"/>
                </a:solidFill>
                <a:latin typeface="+mj-lt"/>
                <a:ea typeface="+mj-ea"/>
                <a:cs typeface="+mj-cs"/>
              </a:defRPr>
            </a:lvl1pPr>
            <a:lvl2pPr lvl="1" rtl="0">
              <a:lnSpc>
                <a:spcPct val="115000"/>
              </a:lnSpc>
              <a:spcBef>
                <a:spcPts val="0"/>
              </a:spcBef>
              <a:spcAft>
                <a:spcPts val="0"/>
              </a:spcAft>
              <a:buSzPts val="3000"/>
              <a:buNone/>
              <a:defRPr/>
            </a:lvl2pPr>
            <a:lvl3pPr lvl="2" rtl="0">
              <a:lnSpc>
                <a:spcPct val="115000"/>
              </a:lnSpc>
              <a:spcBef>
                <a:spcPts val="0"/>
              </a:spcBef>
              <a:spcAft>
                <a:spcPts val="0"/>
              </a:spcAft>
              <a:buSzPts val="3000"/>
              <a:buNone/>
              <a:defRPr/>
            </a:lvl3pPr>
            <a:lvl4pPr lvl="3" rtl="0">
              <a:lnSpc>
                <a:spcPct val="115000"/>
              </a:lnSpc>
              <a:spcBef>
                <a:spcPts val="0"/>
              </a:spcBef>
              <a:spcAft>
                <a:spcPts val="0"/>
              </a:spcAft>
              <a:buSzPts val="3000"/>
              <a:buNone/>
              <a:defRPr/>
            </a:lvl4pPr>
            <a:lvl5pPr lvl="4" rtl="0">
              <a:lnSpc>
                <a:spcPct val="115000"/>
              </a:lnSpc>
              <a:spcBef>
                <a:spcPts val="0"/>
              </a:spcBef>
              <a:spcAft>
                <a:spcPts val="0"/>
              </a:spcAft>
              <a:buSzPts val="3000"/>
              <a:buNone/>
              <a:defRPr/>
            </a:lvl5pPr>
            <a:lvl6pPr lvl="5" rtl="0">
              <a:lnSpc>
                <a:spcPct val="115000"/>
              </a:lnSpc>
              <a:spcBef>
                <a:spcPts val="0"/>
              </a:spcBef>
              <a:spcAft>
                <a:spcPts val="0"/>
              </a:spcAft>
              <a:buSzPts val="3000"/>
              <a:buNone/>
              <a:defRPr/>
            </a:lvl6pPr>
            <a:lvl7pPr lvl="6" rtl="0">
              <a:lnSpc>
                <a:spcPct val="115000"/>
              </a:lnSpc>
              <a:spcBef>
                <a:spcPts val="0"/>
              </a:spcBef>
              <a:spcAft>
                <a:spcPts val="0"/>
              </a:spcAft>
              <a:buSzPts val="3000"/>
              <a:buNone/>
              <a:defRPr/>
            </a:lvl7pPr>
            <a:lvl8pPr lvl="7" rtl="0">
              <a:lnSpc>
                <a:spcPct val="115000"/>
              </a:lnSpc>
              <a:spcBef>
                <a:spcPts val="0"/>
              </a:spcBef>
              <a:spcAft>
                <a:spcPts val="0"/>
              </a:spcAft>
              <a:buSzPts val="3000"/>
              <a:buNone/>
              <a:defRPr/>
            </a:lvl8pPr>
            <a:lvl9pPr lvl="8" rtl="0">
              <a:lnSpc>
                <a:spcPct val="115000"/>
              </a:lnSpc>
              <a:spcBef>
                <a:spcPts val="0"/>
              </a:spcBef>
              <a:spcAft>
                <a:spcPts val="0"/>
              </a:spcAft>
              <a:buSzPts val="3000"/>
              <a:buNone/>
              <a:defRPr/>
            </a:lvl9pPr>
          </a:lstStyle>
          <a:p>
            <a:pPr>
              <a:buClrTx/>
              <a:buFontTx/>
            </a:pPr>
            <a:r>
              <a:rPr lang="en-GB" dirty="0">
                <a:latin typeface="Calibri"/>
                <a:ea typeface="Arimo" panose="020B0604020202020204" pitchFamily="34" charset="0"/>
                <a:cs typeface="Calibri"/>
              </a:rPr>
              <a:t>Clear Voice</a:t>
            </a:r>
            <a:endParaRPr lang="en-GB" dirty="0">
              <a:latin typeface="Calibri" panose="020F0502020204030204" pitchFamily="34" charset="0"/>
              <a:ea typeface="Arimo" panose="020B0604020202020204" pitchFamily="34" charset="0"/>
              <a:cs typeface="Calibri" panose="020F0502020204030204" pitchFamily="34" charset="0"/>
            </a:endParaRPr>
          </a:p>
        </p:txBody>
      </p:sp>
      <p:sp>
        <p:nvSpPr>
          <p:cNvPr id="8" name="Google Shape;244;p38">
            <a:extLst>
              <a:ext uri="{FF2B5EF4-FFF2-40B4-BE49-F238E27FC236}">
                <a16:creationId xmlns:a16="http://schemas.microsoft.com/office/drawing/2014/main" id="{205D1E91-7E56-D28C-A152-309F6743FEFA}"/>
              </a:ext>
            </a:extLst>
          </p:cNvPr>
          <p:cNvSpPr/>
          <p:nvPr/>
        </p:nvSpPr>
        <p:spPr>
          <a:xfrm rot="-5400000">
            <a:off x="1926122" y="2487754"/>
            <a:ext cx="1718129" cy="141285"/>
          </a:xfrm>
          <a:prstGeom prst="roundRect">
            <a:avLst>
              <a:gd name="adj" fmla="val 50000"/>
            </a:avLst>
          </a:prstGeom>
          <a:solidFill>
            <a:srgbClr val="7D69A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 name="Google Shape;250;p39">
            <a:extLst>
              <a:ext uri="{FF2B5EF4-FFF2-40B4-BE49-F238E27FC236}">
                <a16:creationId xmlns:a16="http://schemas.microsoft.com/office/drawing/2014/main" id="{EAC67CE5-4DEB-C5EA-A28F-BE11DC88D3A1}"/>
              </a:ext>
            </a:extLst>
          </p:cNvPr>
          <p:cNvSpPr txBox="1">
            <a:spLocks/>
          </p:cNvSpPr>
          <p:nvPr/>
        </p:nvSpPr>
        <p:spPr>
          <a:xfrm>
            <a:off x="2596044" y="155493"/>
            <a:ext cx="3532458" cy="444300"/>
          </a:xfrm>
          <a:prstGeom prst="rect">
            <a:avLst/>
          </a:prstGeom>
        </p:spPr>
        <p:txBody>
          <a:bodyPr spcFirstLastPara="1" vert="horz" wrap="square" lIns="91425" tIns="91425" rIns="91425" bIns="91425" rtlCol="0" anchor="t" anchorCtr="0">
            <a:noAutofit/>
          </a:bodyPr>
          <a:lstStyle>
            <a:lvl1pPr marL="457200" lvl="0" indent="-317500" algn="l" defTabSz="685800" rtl="0" eaLnBrk="1" latinLnBrk="0" hangingPunct="1">
              <a:lnSpc>
                <a:spcPct val="100000"/>
              </a:lnSpc>
              <a:spcBef>
                <a:spcPts val="0"/>
              </a:spcBef>
              <a:spcAft>
                <a:spcPts val="0"/>
              </a:spcAft>
              <a:buSzPts val="1400"/>
              <a:buFont typeface="Arial" panose="020B0604020202020204" pitchFamily="34" charset="0"/>
              <a:buChar char="●"/>
              <a:defRPr sz="2100" kern="1200">
                <a:solidFill>
                  <a:schemeClr val="tx1"/>
                </a:solidFill>
                <a:latin typeface="Calibri" panose="020F0502020204030204" pitchFamily="34" charset="0"/>
                <a:ea typeface="+mn-ea"/>
                <a:cs typeface="+mn-cs"/>
              </a:defRPr>
            </a:lvl1pPr>
            <a:lvl2pPr marL="914400" lvl="1" indent="-317500" algn="l" defTabSz="685800" rtl="0" eaLnBrk="1" latinLnBrk="0" hangingPunct="1">
              <a:lnSpc>
                <a:spcPct val="100000"/>
              </a:lnSpc>
              <a:spcBef>
                <a:spcPts val="1600"/>
              </a:spcBef>
              <a:spcAft>
                <a:spcPts val="0"/>
              </a:spcAft>
              <a:buSzPts val="1400"/>
              <a:buFont typeface="Arial" panose="020B0604020202020204" pitchFamily="34" charset="0"/>
              <a:buChar char="○"/>
              <a:defRPr sz="1200" kern="1200">
                <a:solidFill>
                  <a:schemeClr val="tx1"/>
                </a:solidFill>
                <a:latin typeface="Calibri" panose="020F0502020204030204" pitchFamily="34" charset="0"/>
                <a:ea typeface="+mn-ea"/>
                <a:cs typeface="+mn-cs"/>
              </a:defRPr>
            </a:lvl2pPr>
            <a:lvl3pPr marL="1371600" lvl="2" indent="-317500" algn="l" defTabSz="685800" rtl="0" eaLnBrk="1" latinLnBrk="0" hangingPunct="1">
              <a:lnSpc>
                <a:spcPct val="90000"/>
              </a:lnSpc>
              <a:spcBef>
                <a:spcPts val="1600"/>
              </a:spcBef>
              <a:spcAft>
                <a:spcPts val="0"/>
              </a:spcAft>
              <a:buSzPts val="1400"/>
              <a:buFont typeface="Arial" panose="020B0604020202020204" pitchFamily="34" charset="0"/>
              <a:buChar char="■"/>
              <a:defRPr sz="1500" kern="1200">
                <a:solidFill>
                  <a:schemeClr val="tx1"/>
                </a:solidFill>
                <a:latin typeface="Calibri" panose="020F0502020204030204" pitchFamily="34" charset="0"/>
                <a:ea typeface="+mn-ea"/>
                <a:cs typeface="+mn-cs"/>
              </a:defRPr>
            </a:lvl3pPr>
            <a:lvl4pPr marL="1828800" lvl="3" indent="-317500" algn="l" defTabSz="685800" rtl="0" eaLnBrk="1" latinLnBrk="0" hangingPunct="1">
              <a:lnSpc>
                <a:spcPct val="90000"/>
              </a:lnSpc>
              <a:spcBef>
                <a:spcPts val="1600"/>
              </a:spcBef>
              <a:spcAft>
                <a:spcPts val="0"/>
              </a:spcAft>
              <a:buSzPts val="1400"/>
              <a:buFont typeface="Arial" panose="020B0604020202020204" pitchFamily="34" charset="0"/>
              <a:buChar char="●"/>
              <a:defRPr sz="1350" kern="1200">
                <a:solidFill>
                  <a:schemeClr val="tx1"/>
                </a:solidFill>
                <a:latin typeface="Calibri" panose="020F0502020204030204" pitchFamily="34" charset="0"/>
                <a:ea typeface="+mn-ea"/>
                <a:cs typeface="+mn-cs"/>
              </a:defRPr>
            </a:lvl4pPr>
            <a:lvl5pPr marL="2286000" lvl="4" indent="-317500" algn="l" defTabSz="685800" rtl="0" eaLnBrk="1" latinLnBrk="0" hangingPunct="1">
              <a:lnSpc>
                <a:spcPct val="90000"/>
              </a:lnSpc>
              <a:spcBef>
                <a:spcPts val="1600"/>
              </a:spcBef>
              <a:spcAft>
                <a:spcPts val="0"/>
              </a:spcAft>
              <a:buSzPts val="1400"/>
              <a:buFont typeface="Arial" panose="020B0604020202020204" pitchFamily="34" charset="0"/>
              <a:buChar char="○"/>
              <a:defRPr sz="1350" kern="1200">
                <a:solidFill>
                  <a:schemeClr val="tx1"/>
                </a:solidFill>
                <a:latin typeface="Calibri" panose="020F0502020204030204" pitchFamily="34" charset="0"/>
                <a:ea typeface="+mn-ea"/>
                <a:cs typeface="+mn-cs"/>
              </a:defRPr>
            </a:lvl5pPr>
            <a:lvl6pPr marL="2743200" lvl="5" indent="-317500" algn="l" defTabSz="685800" rtl="0" eaLnBrk="1" latinLnBrk="0" hangingPunct="1">
              <a:lnSpc>
                <a:spcPct val="90000"/>
              </a:lnSpc>
              <a:spcBef>
                <a:spcPts val="1600"/>
              </a:spcBef>
              <a:spcAft>
                <a:spcPts val="0"/>
              </a:spcAft>
              <a:buSzPts val="1400"/>
              <a:buFont typeface="Arial" panose="020B0604020202020204" pitchFamily="34" charset="0"/>
              <a:buChar char="■"/>
              <a:defRPr sz="1350" kern="1200">
                <a:solidFill>
                  <a:schemeClr val="tx1"/>
                </a:solidFill>
                <a:latin typeface="+mn-lt"/>
                <a:ea typeface="+mn-ea"/>
                <a:cs typeface="+mn-cs"/>
              </a:defRPr>
            </a:lvl6pPr>
            <a:lvl7pPr marL="3200400" lvl="6" indent="-317500" algn="l" defTabSz="685800" rtl="0" eaLnBrk="1" latinLnBrk="0" hangingPunct="1">
              <a:lnSpc>
                <a:spcPct val="90000"/>
              </a:lnSpc>
              <a:spcBef>
                <a:spcPts val="1600"/>
              </a:spcBef>
              <a:spcAft>
                <a:spcPts val="0"/>
              </a:spcAft>
              <a:buSzPts val="1400"/>
              <a:buFont typeface="Arial" panose="020B0604020202020204" pitchFamily="34" charset="0"/>
              <a:buChar char="●"/>
              <a:defRPr sz="1350" kern="1200">
                <a:solidFill>
                  <a:schemeClr val="tx1"/>
                </a:solidFill>
                <a:latin typeface="+mn-lt"/>
                <a:ea typeface="+mn-ea"/>
                <a:cs typeface="+mn-cs"/>
              </a:defRPr>
            </a:lvl7pPr>
            <a:lvl8pPr marL="3657600" lvl="7" indent="-317500" algn="l" defTabSz="685800" rtl="0" eaLnBrk="1" latinLnBrk="0" hangingPunct="1">
              <a:lnSpc>
                <a:spcPct val="90000"/>
              </a:lnSpc>
              <a:spcBef>
                <a:spcPts val="1600"/>
              </a:spcBef>
              <a:spcAft>
                <a:spcPts val="0"/>
              </a:spcAft>
              <a:buSzPts val="1400"/>
              <a:buFont typeface="Arial" panose="020B0604020202020204" pitchFamily="34" charset="0"/>
              <a:buChar char="○"/>
              <a:defRPr sz="1350" kern="1200">
                <a:solidFill>
                  <a:schemeClr val="tx1"/>
                </a:solidFill>
                <a:latin typeface="+mn-lt"/>
                <a:ea typeface="+mn-ea"/>
                <a:cs typeface="+mn-cs"/>
              </a:defRPr>
            </a:lvl8pPr>
            <a:lvl9pPr marL="4114800" lvl="8" indent="-317500" algn="l" defTabSz="685800" rtl="0" eaLnBrk="1" latinLnBrk="0" hangingPunct="1">
              <a:lnSpc>
                <a:spcPct val="90000"/>
              </a:lnSpc>
              <a:spcBef>
                <a:spcPts val="1600"/>
              </a:spcBef>
              <a:spcAft>
                <a:spcPts val="1600"/>
              </a:spcAft>
              <a:buSzPts val="1400"/>
              <a:buFont typeface="Arial" panose="020B0604020202020204" pitchFamily="34" charset="0"/>
              <a:buChar char="■"/>
              <a:defRPr sz="1350" kern="1200">
                <a:solidFill>
                  <a:schemeClr val="tx1"/>
                </a:solidFill>
                <a:latin typeface="+mn-lt"/>
                <a:ea typeface="+mn-ea"/>
                <a:cs typeface="+mn-cs"/>
              </a:defRPr>
            </a:lvl9pPr>
          </a:lstStyle>
          <a:p>
            <a:pPr indent="0">
              <a:lnSpc>
                <a:spcPct val="114999"/>
              </a:lnSpc>
              <a:buClrTx/>
              <a:buNone/>
            </a:pPr>
            <a:r>
              <a:rPr lang="en" sz="2000" b="1">
                <a:latin typeface="Calibri"/>
                <a:cs typeface="Calibri"/>
              </a:rPr>
              <a:t>Clear Voice</a:t>
            </a:r>
            <a:endParaRPr lang="en" sz="2000" b="1">
              <a:cs typeface="Calibri" panose="020F0502020204030204" pitchFamily="34" charset="0"/>
            </a:endParaRPr>
          </a:p>
        </p:txBody>
      </p:sp>
      <p:pic>
        <p:nvPicPr>
          <p:cNvPr id="2050" name="Picture 2" descr="Clear Voice Interpreting Services - Kent Invicta Chamber of Commerce">
            <a:extLst>
              <a:ext uri="{FF2B5EF4-FFF2-40B4-BE49-F238E27FC236}">
                <a16:creationId xmlns:a16="http://schemas.microsoft.com/office/drawing/2014/main" id="{23F8E4F9-7B42-9A6D-F219-7F0FA46A2EF4}"/>
              </a:ext>
            </a:extLst>
          </p:cNvPr>
          <p:cNvPicPr>
            <a:picLocks noChangeAspect="1" noChangeArrowheads="1"/>
          </p:cNvPicPr>
          <p:nvPr/>
        </p:nvPicPr>
        <p:blipFill rotWithShape="1">
          <a:blip r:embed="rId4" cstate="email">
            <a:extLst>
              <a:ext uri="{28A0092B-C50C-407E-A947-70E740481C1C}">
                <a14:useLocalDpi xmlns:a14="http://schemas.microsoft.com/office/drawing/2010/main" val="0"/>
              </a:ext>
            </a:extLst>
          </a:blip>
          <a:srcRect/>
          <a:stretch/>
        </p:blipFill>
        <p:spPr bwMode="auto">
          <a:xfrm>
            <a:off x="6198357" y="4164008"/>
            <a:ext cx="2632325" cy="823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66419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230"/>
        <p:cNvGrpSpPr/>
        <p:nvPr/>
      </p:nvGrpSpPr>
      <p:grpSpPr>
        <a:xfrm>
          <a:off x="0" y="0"/>
          <a:ext cx="0" cy="0"/>
          <a:chOff x="0" y="0"/>
          <a:chExt cx="0" cy="0"/>
        </a:xfrm>
      </p:grpSpPr>
      <p:pic>
        <p:nvPicPr>
          <p:cNvPr id="10" name="Picture 9" descr="Background pattern&#10;&#10;Description automatically generated">
            <a:extLst>
              <a:ext uri="{FF2B5EF4-FFF2-40B4-BE49-F238E27FC236}">
                <a16:creationId xmlns:a16="http://schemas.microsoft.com/office/drawing/2014/main" id="{5993FB5E-2B17-56D6-3B39-230B92ED7CB8}"/>
              </a:ext>
            </a:extLst>
          </p:cNvPr>
          <p:cNvPicPr>
            <a:picLocks noGrp="1" noRot="1" noChangeAspect="1" noMove="1" noResize="1" noEditPoints="1" noAdjustHandles="1" noChangeArrowheads="1" noChangeShapeType="1" noCrop="1"/>
          </p:cNvPicPr>
          <p:nvPr/>
        </p:nvPicPr>
        <p:blipFill>
          <a:blip r:embed="rId3" cstate="email">
            <a:extLst>
              <a:ext uri="{28A0092B-C50C-407E-A947-70E740481C1C}">
                <a14:useLocalDpi xmlns:a14="http://schemas.microsoft.com/office/drawing/2010/main" val="0"/>
              </a:ext>
            </a:extLst>
          </a:blip>
          <a:stretch>
            <a:fillRect/>
          </a:stretch>
        </p:blipFill>
        <p:spPr>
          <a:xfrm>
            <a:off x="-31352" y="2571750"/>
            <a:ext cx="9175352" cy="2574036"/>
          </a:xfrm>
          <a:prstGeom prst="rect">
            <a:avLst/>
          </a:prstGeom>
        </p:spPr>
      </p:pic>
      <p:sp>
        <p:nvSpPr>
          <p:cNvPr id="2232" name="Google Shape;2232;p60"/>
          <p:cNvSpPr txBox="1">
            <a:spLocks noGrp="1"/>
          </p:cNvSpPr>
          <p:nvPr>
            <p:ph type="subTitle" idx="1"/>
          </p:nvPr>
        </p:nvSpPr>
        <p:spPr>
          <a:xfrm>
            <a:off x="2092050" y="2917470"/>
            <a:ext cx="4959900" cy="1255222"/>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1800">
                <a:ea typeface="Arimo" panose="020B0604020202020204" pitchFamily="34" charset="0"/>
                <a:cs typeface="Calibri" panose="020F0502020204030204" pitchFamily="34" charset="0"/>
              </a:rPr>
              <a:t>Do you have any questions?</a:t>
            </a:r>
            <a:endParaRPr sz="1800">
              <a:ea typeface="Arimo" panose="020B0604020202020204" pitchFamily="34" charset="0"/>
              <a:cs typeface="Calibri" panose="020F0502020204030204" pitchFamily="34" charset="0"/>
            </a:endParaRPr>
          </a:p>
          <a:p>
            <a:pPr marL="0" lvl="0" indent="0" algn="ctr" rtl="0">
              <a:spcBef>
                <a:spcPts val="0"/>
              </a:spcBef>
              <a:spcAft>
                <a:spcPts val="0"/>
              </a:spcAft>
              <a:buNone/>
            </a:pPr>
            <a:r>
              <a:rPr lang="en-GB" sz="1800">
                <a:latin typeface="Calibri"/>
                <a:ea typeface="Arimo" panose="020B0604020202020204" pitchFamily="34" charset="0"/>
                <a:cs typeface="Calibri"/>
              </a:rPr>
              <a:t>schools@migranthelpuk.org</a:t>
            </a:r>
          </a:p>
          <a:p>
            <a:pPr marL="0" indent="0" algn="ctr"/>
            <a:r>
              <a:rPr lang="en-GB" sz="1800">
                <a:ea typeface="Arimo" panose="020B0604020202020204" pitchFamily="34" charset="0"/>
                <a:cs typeface="Calibri" panose="020F0502020204030204" pitchFamily="34" charset="0"/>
              </a:rPr>
              <a:t>www.migranthelpuk.org</a:t>
            </a:r>
          </a:p>
          <a:p>
            <a:pPr marL="0" lvl="0" indent="0" algn="ctr" rtl="0">
              <a:spcBef>
                <a:spcPts val="0"/>
              </a:spcBef>
              <a:spcAft>
                <a:spcPts val="0"/>
              </a:spcAft>
              <a:buNone/>
            </a:pPr>
            <a:r>
              <a:rPr lang="en-US" sz="1800">
                <a:latin typeface="Calibri"/>
                <a:ea typeface="Arimo" panose="020B0604020202020204" pitchFamily="34" charset="0"/>
                <a:cs typeface="Calibri"/>
              </a:rPr>
              <a:t>Head office: 01304 203 977</a:t>
            </a:r>
          </a:p>
        </p:txBody>
      </p:sp>
      <p:sp>
        <p:nvSpPr>
          <p:cNvPr id="2231" name="Google Shape;2231;p60"/>
          <p:cNvSpPr txBox="1">
            <a:spLocks noGrp="1"/>
          </p:cNvSpPr>
          <p:nvPr>
            <p:ph type="ctrTitle"/>
          </p:nvPr>
        </p:nvSpPr>
        <p:spPr>
          <a:xfrm>
            <a:off x="2298450" y="-251460"/>
            <a:ext cx="4547100" cy="29307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7000" b="0">
                <a:solidFill>
                  <a:srgbClr val="7D69AF"/>
                </a:solidFill>
                <a:latin typeface="Calibri" panose="020F0502020204030204" pitchFamily="34" charset="0"/>
                <a:ea typeface="Arimo" panose="020B0604020202020204" pitchFamily="34" charset="0"/>
                <a:cs typeface="Calibri" panose="020F0502020204030204" pitchFamily="34" charset="0"/>
              </a:rPr>
              <a:t>Thanks</a:t>
            </a:r>
            <a:endParaRPr sz="7000" b="0">
              <a:solidFill>
                <a:srgbClr val="7D69AF"/>
              </a:solidFill>
              <a:latin typeface="Calibri" panose="020F0502020204030204" pitchFamily="34" charset="0"/>
              <a:ea typeface="Arimo" panose="020B0604020202020204" pitchFamily="34" charset="0"/>
              <a:cs typeface="Calibri" panose="020F0502020204030204" pitchFamily="34" charset="0"/>
            </a:endParaRPr>
          </a:p>
        </p:txBody>
      </p:sp>
      <p:pic>
        <p:nvPicPr>
          <p:cNvPr id="19" name="Picture 18" descr="Logo&#10;&#10;Description automatically generated">
            <a:extLst>
              <a:ext uri="{FF2B5EF4-FFF2-40B4-BE49-F238E27FC236}">
                <a16:creationId xmlns:a16="http://schemas.microsoft.com/office/drawing/2014/main" id="{601DD346-41CF-629D-1D16-6C663234FE96}"/>
              </a:ext>
            </a:extLst>
          </p:cNvPr>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6955437" y="401370"/>
            <a:ext cx="1656414" cy="1656414"/>
          </a:xfrm>
          <a:prstGeom prst="rect">
            <a:avLst/>
          </a:prstGeom>
        </p:spPr>
      </p:pic>
      <p:pic>
        <p:nvPicPr>
          <p:cNvPr id="26" name="Picture 25" descr="Logo&#10;&#10;Description automatically generated with medium confidence">
            <a:extLst>
              <a:ext uri="{FF2B5EF4-FFF2-40B4-BE49-F238E27FC236}">
                <a16:creationId xmlns:a16="http://schemas.microsoft.com/office/drawing/2014/main" id="{EA9999DC-6920-E6F7-A61A-F70854ED6E4B}"/>
              </a:ext>
            </a:extLst>
          </p:cNvPr>
          <p:cNvPicPr>
            <a:picLocks noChangeAspect="1"/>
          </p:cNvPicPr>
          <p:nvPr/>
        </p:nvPicPr>
        <p:blipFill>
          <a:blip r:embed="rId5" cstate="email">
            <a:extLst>
              <a:ext uri="{28A0092B-C50C-407E-A947-70E740481C1C}">
                <a14:useLocalDpi xmlns:a14="http://schemas.microsoft.com/office/drawing/2010/main" val="0"/>
              </a:ext>
            </a:extLst>
          </a:blip>
          <a:stretch>
            <a:fillRect/>
          </a:stretch>
        </p:blipFill>
        <p:spPr>
          <a:xfrm>
            <a:off x="3310068" y="4330910"/>
            <a:ext cx="2523864" cy="355748"/>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Migrant Help Brand">
      <a:dk1>
        <a:sysClr val="windowText" lastClr="000000"/>
      </a:dk1>
      <a:lt1>
        <a:sysClr val="window" lastClr="FFFFFF"/>
      </a:lt1>
      <a:dk2>
        <a:srgbClr val="8F9194"/>
      </a:dk2>
      <a:lt2>
        <a:srgbClr val="E7E6E6"/>
      </a:lt2>
      <a:accent1>
        <a:srgbClr val="A42480"/>
      </a:accent1>
      <a:accent2>
        <a:srgbClr val="E6C073"/>
      </a:accent2>
      <a:accent3>
        <a:srgbClr val="8F9194"/>
      </a:accent3>
      <a:accent4>
        <a:srgbClr val="B7A5D0"/>
      </a:accent4>
      <a:accent5>
        <a:srgbClr val="83A2C3"/>
      </a:accent5>
      <a:accent6>
        <a:srgbClr val="8FC8A9"/>
      </a:accent6>
      <a:hlink>
        <a:srgbClr val="A42480"/>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52F1AFB298860419460BE4A190122E1" ma:contentTypeVersion="16" ma:contentTypeDescription="Create a new document." ma:contentTypeScope="" ma:versionID="61d87ea865c6d6c05b43af33e8b8364b">
  <xsd:schema xmlns:xsd="http://www.w3.org/2001/XMLSchema" xmlns:xs="http://www.w3.org/2001/XMLSchema" xmlns:p="http://schemas.microsoft.com/office/2006/metadata/properties" xmlns:ns2="65ae920e-023a-4b2d-8c3c-df08e2a9f7cc" xmlns:ns3="dd397d54-1c9f-441f-93a1-96dd96020e24" targetNamespace="http://schemas.microsoft.com/office/2006/metadata/properties" ma:root="true" ma:fieldsID="e58aa66f9539c82615bcebe4a8ab91a9" ns2:_="" ns3:_="">
    <xsd:import namespace="65ae920e-023a-4b2d-8c3c-df08e2a9f7cc"/>
    <xsd:import namespace="dd397d54-1c9f-441f-93a1-96dd96020e24"/>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5ae920e-023a-4b2d-8c3c-df08e2a9f7c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c9c5ca1c-391e-459e-9595-af496e57084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d397d54-1c9f-441f-93a1-96dd96020e24"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f26782c8-7e46-4d07-a6b6-6ae30e3f03b0}" ma:internalName="TaxCatchAll" ma:showField="CatchAllData" ma:web="dd397d54-1c9f-441f-93a1-96dd96020e2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65ae920e-023a-4b2d-8c3c-df08e2a9f7cc">
      <Terms xmlns="http://schemas.microsoft.com/office/infopath/2007/PartnerControls"/>
    </lcf76f155ced4ddcb4097134ff3c332f>
    <TaxCatchAll xmlns="dd397d54-1c9f-441f-93a1-96dd96020e24" xsi:nil="true"/>
    <SharedWithUsers xmlns="dd397d54-1c9f-441f-93a1-96dd96020e24">
      <UserInfo>
        <DisplayName>Jonathan Scanlon</DisplayName>
        <AccountId>289</AccountId>
        <AccountType/>
      </UserInfo>
      <UserInfo>
        <DisplayName>Nadia Ghauri</DisplayName>
        <AccountId>178</AccountId>
        <AccountType/>
      </UserInfo>
      <UserInfo>
        <DisplayName>Anna Ware</DisplayName>
        <AccountId>15</AccountId>
        <AccountType/>
      </UserInfo>
    </SharedWithUsers>
    <MediaLengthInSeconds xmlns="65ae920e-023a-4b2d-8c3c-df08e2a9f7cc"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4CC1BA4-836B-4EF7-B048-DFD6DC6CD970}">
  <ds:schemaRefs>
    <ds:schemaRef ds:uri="65ae920e-023a-4b2d-8c3c-df08e2a9f7cc"/>
    <ds:schemaRef ds:uri="dd397d54-1c9f-441f-93a1-96dd96020e2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FE968E2F-B40D-48A8-A2F7-8A8E513577D1}">
  <ds:schemaRefs>
    <ds:schemaRef ds:uri="http://purl.org/dc/dcmitype/"/>
    <ds:schemaRef ds:uri="dd397d54-1c9f-441f-93a1-96dd96020e24"/>
    <ds:schemaRef ds:uri="65ae920e-023a-4b2d-8c3c-df08e2a9f7cc"/>
    <ds:schemaRef ds:uri="http://www.w3.org/XML/1998/namespace"/>
    <ds:schemaRef ds:uri="http://purl.org/dc/elements/1.1/"/>
    <ds:schemaRef ds:uri="http://schemas.microsoft.com/office/2006/metadata/properties"/>
    <ds:schemaRef ds:uri="http://schemas.openxmlformats.org/package/2006/metadata/core-properties"/>
    <ds:schemaRef ds:uri="http://schemas.microsoft.com/office/2006/documentManagement/types"/>
    <ds:schemaRef ds:uri="http://schemas.microsoft.com/office/infopath/2007/PartnerControls"/>
    <ds:schemaRef ds:uri="http://purl.org/dc/terms/"/>
  </ds:schemaRefs>
</ds:datastoreItem>
</file>

<file path=customXml/itemProps3.xml><?xml version="1.0" encoding="utf-8"?>
<ds:datastoreItem xmlns:ds="http://schemas.openxmlformats.org/officeDocument/2006/customXml" ds:itemID="{57F7954F-A807-4293-8063-A4981180262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2012</Words>
  <Application>Microsoft Office PowerPoint</Application>
  <PresentationFormat>On-screen Show (16:9)</PresentationFormat>
  <Paragraphs>159</Paragraphs>
  <Slides>16</Slides>
  <Notes>16</Notes>
  <HiddenSlides>0</HiddenSlides>
  <MMClips>0</MMClips>
  <ScaleCrop>false</ScaleCrop>
  <HeadingPairs>
    <vt:vector size="4" baseType="variant">
      <vt:variant>
        <vt:lpstr>Theme</vt:lpstr>
      </vt:variant>
      <vt:variant>
        <vt:i4>2</vt:i4>
      </vt:variant>
      <vt:variant>
        <vt:lpstr>Slide Titles</vt:lpstr>
      </vt:variant>
      <vt:variant>
        <vt:i4>16</vt:i4>
      </vt:variant>
    </vt:vector>
  </HeadingPairs>
  <TitlesOfParts>
    <vt:vector size="18" baseType="lpstr">
      <vt:lpstr>Office Theme</vt:lpstr>
      <vt:lpstr>Office Theme</vt:lpstr>
      <vt:lpstr>PowerPoint Presentation</vt:lpstr>
      <vt:lpstr>1</vt:lpstr>
      <vt:lpstr>Who are  Migrant Help?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Anna Nedelcheva</dc:creator>
  <cp:lastModifiedBy>Jonathan Scanlon</cp:lastModifiedBy>
  <cp:revision>654</cp:revision>
  <dcterms:modified xsi:type="dcterms:W3CDTF">2023-10-20T09:21:27Z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0x010100052F1AFB298860419460BE4A190122E1</vt:lpwstr>
  </property>
  <property fmtid="{D5CDD505-2E9C-101B-9397-08002B2CF9AE}" pid="3" name="Order">
    <vt:r8>40100</vt:r8>
  </property>
  <property fmtid="{D5CDD505-2E9C-101B-9397-08002B2CF9AE}" pid="4" name="xd_Signature">
    <vt:bool>false</vt:bool>
  </property>
  <property fmtid="{D5CDD505-2E9C-101B-9397-08002B2CF9AE}" pid="5" name="xd_ProgID">
    <vt:lpwstr/>
  </property>
  <property fmtid="{D5CDD505-2E9C-101B-9397-08002B2CF9AE}" pid="6" name="ComplianceAssetId">
    <vt:lpwstr/>
  </property>
  <property fmtid="{D5CDD505-2E9C-101B-9397-08002B2CF9AE}" pid="7" name="TemplateUrl">
    <vt:lpwstr/>
  </property>
  <property fmtid="{D5CDD505-2E9C-101B-9397-08002B2CF9AE}" pid="8" name="_ExtendedDescription">
    <vt:lpwstr/>
  </property>
  <property fmtid="{D5CDD505-2E9C-101B-9397-08002B2CF9AE}" pid="9" name="TriggerFlowInfo">
    <vt:lpwstr/>
  </property>
  <property fmtid="{D5CDD505-2E9C-101B-9397-08002B2CF9AE}" pid="10" name="Document Type">
    <vt:lpwstr>;#Information Alert;#</vt:lpwstr>
  </property>
  <property fmtid="{D5CDD505-2E9C-101B-9397-08002B2CF9AE}" pid="11" name="MediaServiceImageTags">
    <vt:lpwstr/>
  </property>
  <property fmtid="{D5CDD505-2E9C-101B-9397-08002B2CF9AE}" pid="12" name="_SourceUrl">
    <vt:lpwstr/>
  </property>
  <property fmtid="{D5CDD505-2E9C-101B-9397-08002B2CF9AE}" pid="13" name="_SharedFileIndex">
    <vt:lpwstr/>
  </property>
  <property fmtid="{D5CDD505-2E9C-101B-9397-08002B2CF9AE}" pid="14" name="_activity">
    <vt:lpwstr>{"FileActivityType":"9","FileActivityTimeStamp":"2023-10-13T12:59:03.893Z","FileActivityUsersOnPage":[{"DisplayName":"Jonathan Scanlon","Id":"jonathan.scanlon@migranthelpuk.org"},{"DisplayName":"Anna Ware","Id":"anna.ware@clearvoice.org.uk"}],"FileActivityNavigationId":null}</vt:lpwstr>
  </property>
</Properties>
</file>